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p:regular r:id="rId28"/>
      <p:bold r:id="rId29"/>
      <p:italic r:id="rId30"/>
      <p:boldItalic r:id="rId31"/>
    </p:embeddedFont>
    <p:embeddedFont>
      <p:font typeface="Fjalla One"/>
      <p:regular r:id="rId32"/>
    </p:embeddedFont>
    <p:embeddedFont>
      <p:font typeface="Barlow Semi Condensed Medium"/>
      <p:regular r:id="rId33"/>
      <p:bold r:id="rId34"/>
      <p:italic r:id="rId35"/>
      <p:boldItalic r:id="rId36"/>
    </p:embeddedFont>
    <p:embeddedFont>
      <p:font typeface="Barlow Semi Condense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gLmWitiNkHHVdF2St8bQxbYxDN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SemiCondensed-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BarlowSemiCondensedMedium-regular.fntdata"/><Relationship Id="rId10" Type="http://schemas.openxmlformats.org/officeDocument/2006/relationships/slide" Target="slides/slide6.xml"/><Relationship Id="rId32" Type="http://schemas.openxmlformats.org/officeDocument/2006/relationships/font" Target="fonts/FjallaOne-regular.fntdata"/><Relationship Id="rId13" Type="http://schemas.openxmlformats.org/officeDocument/2006/relationships/slide" Target="slides/slide9.xml"/><Relationship Id="rId35" Type="http://schemas.openxmlformats.org/officeDocument/2006/relationships/font" Target="fonts/BarlowSemiCondensedMedium-italic.fntdata"/><Relationship Id="rId12" Type="http://schemas.openxmlformats.org/officeDocument/2006/relationships/slide" Target="slides/slide8.xml"/><Relationship Id="rId34" Type="http://schemas.openxmlformats.org/officeDocument/2006/relationships/font" Target="fonts/BarlowSemiCondensedMedium-bold.fntdata"/><Relationship Id="rId15" Type="http://schemas.openxmlformats.org/officeDocument/2006/relationships/slide" Target="slides/slide11.xml"/><Relationship Id="rId37" Type="http://schemas.openxmlformats.org/officeDocument/2006/relationships/font" Target="fonts/BarlowSemiCondensed-regular.fntdata"/><Relationship Id="rId14" Type="http://schemas.openxmlformats.org/officeDocument/2006/relationships/slide" Target="slides/slide10.xml"/><Relationship Id="rId36" Type="http://schemas.openxmlformats.org/officeDocument/2006/relationships/font" Target="fonts/BarlowSemiCondensedMedium-boldItalic.fntdata"/><Relationship Id="rId17" Type="http://schemas.openxmlformats.org/officeDocument/2006/relationships/slide" Target="slides/slide13.xml"/><Relationship Id="rId39" Type="http://schemas.openxmlformats.org/officeDocument/2006/relationships/font" Target="fonts/BarlowSemiCondensed-italic.fntdata"/><Relationship Id="rId16" Type="http://schemas.openxmlformats.org/officeDocument/2006/relationships/slide" Target="slides/slide12.xml"/><Relationship Id="rId38" Type="http://schemas.openxmlformats.org/officeDocument/2006/relationships/font" Target="fonts/BarlowSemiCondense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4" name="Google Shape;16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2d183f637f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9" name="Google Shape;1979;g2d183f637f3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2d183f637f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6" name="Google Shape;1986;g2d183f637f3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2d183f637f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3" name="Google Shape;1993;g2d183f637f3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e7bc460c8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5" name="Google Shape;2015;g2e7bc460c89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2d183f637f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2" name="Google Shape;2022;g2d183f637f3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d183f637f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3" name="Google Shape;2043;g2d183f637f3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212145a1e0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8" name="Google Shape;2058;g212145a1e0c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212145a1e0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5" name="Google Shape;2065;g212145a1e0c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212145a1e0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2" name="Google Shape;2072;g212145a1e0c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212145a1e0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8" name="Google Shape;2078;g212145a1e0c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5" name="Google Shape;18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212145a1e0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4" name="Google Shape;2084;g212145a1e0c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2d183f637f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1" name="Google Shape;2091;g2d183f637f3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12145a1e0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9" name="Google Shape;2099;g212145a1e0c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5" name="Google Shape;21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2d183f637f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3" name="Google Shape;1903;g2d183f637f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5" name="Google Shape;19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d183f637f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5" name="Google Shape;1925;g2d183f637f3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2d183f637f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9" name="Google Shape;1939;g2d183f637f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2d183f637f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0" name="Google Shape;1950;g2d183f637f3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2d183f637f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4" name="Google Shape;1964;g2d183f637f3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d183f637f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2" name="Google Shape;1972;g2d183f637f3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50"/>
          <p:cNvSpPr txBox="1"/>
          <p:nvPr>
            <p:ph type="ctrTitle"/>
          </p:nvPr>
        </p:nvSpPr>
        <p:spPr>
          <a:xfrm>
            <a:off x="5248656" y="2002536"/>
            <a:ext cx="3264300" cy="179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9" name="Google Shape;9;p50"/>
          <p:cNvSpPr txBox="1"/>
          <p:nvPr>
            <p:ph idx="1" type="subTitle"/>
          </p:nvPr>
        </p:nvSpPr>
        <p:spPr>
          <a:xfrm>
            <a:off x="5248656" y="3721608"/>
            <a:ext cx="3264300" cy="896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50"/>
          <p:cNvCxnSpPr/>
          <p:nvPr/>
        </p:nvCxnSpPr>
        <p:spPr>
          <a:xfrm flipH="1">
            <a:off x="5827050" y="451300"/>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1" name="Google Shape;11;p50"/>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2" name="Google Shape;12;p50"/>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3" name="Google Shape;13;p50"/>
          <p:cNvGrpSpPr/>
          <p:nvPr/>
        </p:nvGrpSpPr>
        <p:grpSpPr>
          <a:xfrm>
            <a:off x="8064275" y="887850"/>
            <a:ext cx="581800" cy="582350"/>
            <a:chOff x="8064275" y="887850"/>
            <a:chExt cx="581800" cy="582350"/>
          </a:xfrm>
        </p:grpSpPr>
        <p:sp>
          <p:nvSpPr>
            <p:cNvPr id="14" name="Google Shape;14;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 name="Google Shape;20;p50"/>
          <p:cNvGrpSpPr/>
          <p:nvPr/>
        </p:nvGrpSpPr>
        <p:grpSpPr>
          <a:xfrm>
            <a:off x="7353050" y="316275"/>
            <a:ext cx="292025" cy="292575"/>
            <a:chOff x="7353050" y="316275"/>
            <a:chExt cx="292025" cy="292575"/>
          </a:xfrm>
        </p:grpSpPr>
        <p:sp>
          <p:nvSpPr>
            <p:cNvPr id="21" name="Google Shape;21;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50"/>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0"/>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0"/>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0"/>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0"/>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0"/>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50"/>
          <p:cNvGrpSpPr/>
          <p:nvPr/>
        </p:nvGrpSpPr>
        <p:grpSpPr>
          <a:xfrm>
            <a:off x="5443350" y="289275"/>
            <a:ext cx="175013" cy="27000"/>
            <a:chOff x="5662375" y="212375"/>
            <a:chExt cx="175013" cy="27000"/>
          </a:xfrm>
        </p:grpSpPr>
        <p:sp>
          <p:nvSpPr>
            <p:cNvPr id="32" name="Google Shape;32;p5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50"/>
          <p:cNvGrpSpPr/>
          <p:nvPr/>
        </p:nvGrpSpPr>
        <p:grpSpPr>
          <a:xfrm>
            <a:off x="8490050" y="170875"/>
            <a:ext cx="175013" cy="27000"/>
            <a:chOff x="5662375" y="212375"/>
            <a:chExt cx="175013" cy="27000"/>
          </a:xfrm>
        </p:grpSpPr>
        <p:sp>
          <p:nvSpPr>
            <p:cNvPr id="36" name="Google Shape;36;p5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 name="Google Shape;39;p50"/>
          <p:cNvGrpSpPr/>
          <p:nvPr/>
        </p:nvGrpSpPr>
        <p:grpSpPr>
          <a:xfrm>
            <a:off x="8068750" y="1581800"/>
            <a:ext cx="175013" cy="27000"/>
            <a:chOff x="5662375" y="212375"/>
            <a:chExt cx="175013" cy="27000"/>
          </a:xfrm>
        </p:grpSpPr>
        <p:sp>
          <p:nvSpPr>
            <p:cNvPr id="40" name="Google Shape;40;p5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1" name="Shape 441"/>
        <p:cNvGrpSpPr/>
        <p:nvPr/>
      </p:nvGrpSpPr>
      <p:grpSpPr>
        <a:xfrm>
          <a:off x="0" y="0"/>
          <a:ext cx="0" cy="0"/>
          <a:chOff x="0" y="0"/>
          <a:chExt cx="0" cy="0"/>
        </a:xfrm>
      </p:grpSpPr>
      <p:sp>
        <p:nvSpPr>
          <p:cNvPr id="442" name="Google Shape;442;p58"/>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9pPr>
          </a:lstStyle>
          <a:p/>
        </p:txBody>
      </p:sp>
      <p:sp>
        <p:nvSpPr>
          <p:cNvPr id="443" name="Google Shape;443;p58"/>
          <p:cNvSpPr txBox="1"/>
          <p:nvPr>
            <p:ph type="title"/>
          </p:nvPr>
        </p:nvSpPr>
        <p:spPr>
          <a:xfrm>
            <a:off x="804672" y="3319272"/>
            <a:ext cx="3291900" cy="40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444" name="Google Shape;444;p58"/>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445" name="Google Shape;445;p58"/>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446" name="Google Shape;446;p58"/>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447" name="Google Shape;447;p58"/>
          <p:cNvGrpSpPr/>
          <p:nvPr/>
        </p:nvGrpSpPr>
        <p:grpSpPr>
          <a:xfrm flipH="1">
            <a:off x="499400" y="959675"/>
            <a:ext cx="581800" cy="582350"/>
            <a:chOff x="8064275" y="887850"/>
            <a:chExt cx="581800" cy="582350"/>
          </a:xfrm>
        </p:grpSpPr>
        <p:sp>
          <p:nvSpPr>
            <p:cNvPr id="448" name="Google Shape;448;p5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4" name="Google Shape;454;p58"/>
          <p:cNvGrpSpPr/>
          <p:nvPr/>
        </p:nvGrpSpPr>
        <p:grpSpPr>
          <a:xfrm flipH="1">
            <a:off x="1500400" y="388100"/>
            <a:ext cx="292025" cy="292575"/>
            <a:chOff x="7353050" y="316275"/>
            <a:chExt cx="292025" cy="292575"/>
          </a:xfrm>
        </p:grpSpPr>
        <p:sp>
          <p:nvSpPr>
            <p:cNvPr id="455" name="Google Shape;455;p5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9" name="Google Shape;459;p58"/>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8"/>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8"/>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8"/>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8"/>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8"/>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5" name="Google Shape;465;p58"/>
          <p:cNvGrpSpPr/>
          <p:nvPr/>
        </p:nvGrpSpPr>
        <p:grpSpPr>
          <a:xfrm flipH="1">
            <a:off x="3527112" y="361100"/>
            <a:ext cx="175013" cy="27000"/>
            <a:chOff x="5662375" y="212375"/>
            <a:chExt cx="175013" cy="27000"/>
          </a:xfrm>
        </p:grpSpPr>
        <p:sp>
          <p:nvSpPr>
            <p:cNvPr id="466" name="Google Shape;466;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9" name="Google Shape;469;p58"/>
          <p:cNvGrpSpPr/>
          <p:nvPr/>
        </p:nvGrpSpPr>
        <p:grpSpPr>
          <a:xfrm flipH="1">
            <a:off x="480412" y="242700"/>
            <a:ext cx="175013" cy="27000"/>
            <a:chOff x="5662375" y="212375"/>
            <a:chExt cx="175013" cy="27000"/>
          </a:xfrm>
        </p:grpSpPr>
        <p:sp>
          <p:nvSpPr>
            <p:cNvPr id="470" name="Google Shape;470;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 name="Google Shape;473;p58"/>
          <p:cNvGrpSpPr/>
          <p:nvPr/>
        </p:nvGrpSpPr>
        <p:grpSpPr>
          <a:xfrm flipH="1">
            <a:off x="901712" y="1653625"/>
            <a:ext cx="175013" cy="27000"/>
            <a:chOff x="5662375" y="212375"/>
            <a:chExt cx="175013" cy="27000"/>
          </a:xfrm>
        </p:grpSpPr>
        <p:sp>
          <p:nvSpPr>
            <p:cNvPr id="474" name="Google Shape;474;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77" name="Google Shape;477;p58"/>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478" name="Google Shape;478;p58"/>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479" name="Google Shape;479;p58"/>
          <p:cNvGrpSpPr/>
          <p:nvPr/>
        </p:nvGrpSpPr>
        <p:grpSpPr>
          <a:xfrm rot="10800000">
            <a:off x="499400" y="3940925"/>
            <a:ext cx="581800" cy="582350"/>
            <a:chOff x="8064275" y="887850"/>
            <a:chExt cx="581800" cy="582350"/>
          </a:xfrm>
        </p:grpSpPr>
        <p:sp>
          <p:nvSpPr>
            <p:cNvPr id="480" name="Google Shape;480;p5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6" name="Google Shape;486;p58"/>
          <p:cNvGrpSpPr/>
          <p:nvPr/>
        </p:nvGrpSpPr>
        <p:grpSpPr>
          <a:xfrm rot="10800000">
            <a:off x="1819575" y="4586750"/>
            <a:ext cx="292025" cy="292575"/>
            <a:chOff x="7353050" y="316275"/>
            <a:chExt cx="292025" cy="292575"/>
          </a:xfrm>
        </p:grpSpPr>
        <p:sp>
          <p:nvSpPr>
            <p:cNvPr id="487" name="Google Shape;487;p5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1" name="Google Shape;491;p58"/>
          <p:cNvGrpSpPr/>
          <p:nvPr/>
        </p:nvGrpSpPr>
        <p:grpSpPr>
          <a:xfrm rot="10800000">
            <a:off x="212525" y="4645550"/>
            <a:ext cx="175000" cy="175000"/>
            <a:chOff x="8792300" y="321275"/>
            <a:chExt cx="175000" cy="175000"/>
          </a:xfrm>
        </p:grpSpPr>
        <p:sp>
          <p:nvSpPr>
            <p:cNvPr id="492" name="Google Shape;492;p5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 name="Google Shape;496;p58"/>
          <p:cNvGrpSpPr/>
          <p:nvPr/>
        </p:nvGrpSpPr>
        <p:grpSpPr>
          <a:xfrm rot="10800000">
            <a:off x="480412" y="4852325"/>
            <a:ext cx="175013" cy="27000"/>
            <a:chOff x="5662375" y="212375"/>
            <a:chExt cx="175013" cy="27000"/>
          </a:xfrm>
        </p:grpSpPr>
        <p:sp>
          <p:nvSpPr>
            <p:cNvPr id="497" name="Google Shape;497;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 name="Google Shape;500;p58"/>
          <p:cNvGrpSpPr/>
          <p:nvPr/>
        </p:nvGrpSpPr>
        <p:grpSpPr>
          <a:xfrm rot="10800000">
            <a:off x="1054112" y="3898600"/>
            <a:ext cx="175013" cy="27000"/>
            <a:chOff x="5662375" y="212375"/>
            <a:chExt cx="175013" cy="27000"/>
          </a:xfrm>
        </p:grpSpPr>
        <p:sp>
          <p:nvSpPr>
            <p:cNvPr id="501" name="Google Shape;501;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4" name="Shape 504"/>
        <p:cNvGrpSpPr/>
        <p:nvPr/>
      </p:nvGrpSpPr>
      <p:grpSpPr>
        <a:xfrm>
          <a:off x="0" y="0"/>
          <a:ext cx="0" cy="0"/>
          <a:chOff x="0" y="0"/>
          <a:chExt cx="0" cy="0"/>
        </a:xfrm>
      </p:grpSpPr>
      <p:grpSp>
        <p:nvGrpSpPr>
          <p:cNvPr id="505" name="Google Shape;505;p59"/>
          <p:cNvGrpSpPr/>
          <p:nvPr/>
        </p:nvGrpSpPr>
        <p:grpSpPr>
          <a:xfrm>
            <a:off x="1349626" y="598417"/>
            <a:ext cx="6453730" cy="3631136"/>
            <a:chOff x="365750" y="1285025"/>
            <a:chExt cx="6934275" cy="3315500"/>
          </a:xfrm>
        </p:grpSpPr>
        <p:sp>
          <p:nvSpPr>
            <p:cNvPr id="506" name="Google Shape;506;p59"/>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9"/>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8" name="Google Shape;508;p59"/>
          <p:cNvSpPr txBox="1"/>
          <p:nvPr>
            <p:ph type="title"/>
          </p:nvPr>
        </p:nvSpPr>
        <p:spPr>
          <a:xfrm>
            <a:off x="2624328" y="1620753"/>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509" name="Google Shape;509;p59"/>
          <p:cNvGrpSpPr/>
          <p:nvPr/>
        </p:nvGrpSpPr>
        <p:grpSpPr>
          <a:xfrm>
            <a:off x="-6867" y="-6625"/>
            <a:ext cx="9152342" cy="5102050"/>
            <a:chOff x="-6867" y="-6625"/>
            <a:chExt cx="9152342" cy="5102050"/>
          </a:xfrm>
        </p:grpSpPr>
        <p:cxnSp>
          <p:nvCxnSpPr>
            <p:cNvPr id="510" name="Google Shape;510;p59"/>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511" name="Google Shape;511;p59"/>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512" name="Google Shape;512;p59"/>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513" name="Google Shape;513;p59"/>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514" name="Google Shape;514;p59"/>
            <p:cNvGrpSpPr/>
            <p:nvPr/>
          </p:nvGrpSpPr>
          <p:grpSpPr>
            <a:xfrm flipH="1">
              <a:off x="1278333" y="4513075"/>
              <a:ext cx="581800" cy="582350"/>
              <a:chOff x="8064275" y="887850"/>
              <a:chExt cx="581800" cy="582350"/>
            </a:xfrm>
          </p:grpSpPr>
          <p:sp>
            <p:nvSpPr>
              <p:cNvPr id="515" name="Google Shape;515;p5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59"/>
            <p:cNvGrpSpPr/>
            <p:nvPr/>
          </p:nvGrpSpPr>
          <p:grpSpPr>
            <a:xfrm flipH="1">
              <a:off x="2747608" y="4340463"/>
              <a:ext cx="292025" cy="292575"/>
              <a:chOff x="7353050" y="316275"/>
              <a:chExt cx="292025" cy="292575"/>
            </a:xfrm>
          </p:grpSpPr>
          <p:sp>
            <p:nvSpPr>
              <p:cNvPr id="522" name="Google Shape;522;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 name="Google Shape;526;p59"/>
            <p:cNvGrpSpPr/>
            <p:nvPr/>
          </p:nvGrpSpPr>
          <p:grpSpPr>
            <a:xfrm flipH="1">
              <a:off x="171308" y="4315025"/>
              <a:ext cx="175000" cy="175000"/>
              <a:chOff x="8792300" y="321275"/>
              <a:chExt cx="175000" cy="175000"/>
            </a:xfrm>
          </p:grpSpPr>
          <p:sp>
            <p:nvSpPr>
              <p:cNvPr id="527" name="Google Shape;527;p5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1" name="Google Shape;531;p59"/>
            <p:cNvGrpSpPr/>
            <p:nvPr/>
          </p:nvGrpSpPr>
          <p:grpSpPr>
            <a:xfrm>
              <a:off x="3873197" y="4657550"/>
              <a:ext cx="293111" cy="293388"/>
              <a:chOff x="3164039" y="430875"/>
              <a:chExt cx="293111" cy="293388"/>
            </a:xfrm>
          </p:grpSpPr>
          <p:sp>
            <p:nvSpPr>
              <p:cNvPr id="532" name="Google Shape;532;p5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p59"/>
            <p:cNvGrpSpPr/>
            <p:nvPr/>
          </p:nvGrpSpPr>
          <p:grpSpPr>
            <a:xfrm flipH="1">
              <a:off x="242270" y="4142425"/>
              <a:ext cx="175013" cy="27000"/>
              <a:chOff x="5662375" y="212375"/>
              <a:chExt cx="175013" cy="27000"/>
            </a:xfrm>
          </p:grpSpPr>
          <p:sp>
            <p:nvSpPr>
              <p:cNvPr id="539" name="Google Shape;539;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42" name="Google Shape;542;p59"/>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543" name="Google Shape;543;p59"/>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544" name="Google Shape;544;p59"/>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545" name="Google Shape;545;p59"/>
            <p:cNvGrpSpPr/>
            <p:nvPr/>
          </p:nvGrpSpPr>
          <p:grpSpPr>
            <a:xfrm>
              <a:off x="8064275" y="1040250"/>
              <a:ext cx="581800" cy="582350"/>
              <a:chOff x="8064275" y="887850"/>
              <a:chExt cx="581800" cy="582350"/>
            </a:xfrm>
          </p:grpSpPr>
          <p:sp>
            <p:nvSpPr>
              <p:cNvPr id="546" name="Google Shape;546;p5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 name="Google Shape;552;p59"/>
            <p:cNvGrpSpPr/>
            <p:nvPr/>
          </p:nvGrpSpPr>
          <p:grpSpPr>
            <a:xfrm>
              <a:off x="7353050" y="316275"/>
              <a:ext cx="292025" cy="292575"/>
              <a:chOff x="7353050" y="316275"/>
              <a:chExt cx="292025" cy="292575"/>
            </a:xfrm>
          </p:grpSpPr>
          <p:sp>
            <p:nvSpPr>
              <p:cNvPr id="553" name="Google Shape;553;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7" name="Google Shape;557;p59"/>
            <p:cNvGrpSpPr/>
            <p:nvPr/>
          </p:nvGrpSpPr>
          <p:grpSpPr>
            <a:xfrm>
              <a:off x="8792300" y="321275"/>
              <a:ext cx="175000" cy="175000"/>
              <a:chOff x="8792300" y="321275"/>
              <a:chExt cx="175000" cy="175000"/>
            </a:xfrm>
          </p:grpSpPr>
          <p:sp>
            <p:nvSpPr>
              <p:cNvPr id="558" name="Google Shape;558;p5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2" name="Google Shape;562;p59"/>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9"/>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9"/>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9"/>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9"/>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9"/>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8" name="Google Shape;568;p59"/>
            <p:cNvGrpSpPr/>
            <p:nvPr/>
          </p:nvGrpSpPr>
          <p:grpSpPr>
            <a:xfrm>
              <a:off x="8490050" y="170875"/>
              <a:ext cx="175013" cy="27000"/>
              <a:chOff x="5662375" y="212375"/>
              <a:chExt cx="175013" cy="27000"/>
            </a:xfrm>
          </p:grpSpPr>
          <p:sp>
            <p:nvSpPr>
              <p:cNvPr id="569" name="Google Shape;569;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59"/>
            <p:cNvGrpSpPr/>
            <p:nvPr/>
          </p:nvGrpSpPr>
          <p:grpSpPr>
            <a:xfrm>
              <a:off x="8678350" y="1658000"/>
              <a:ext cx="175013" cy="27000"/>
              <a:chOff x="5662375" y="212375"/>
              <a:chExt cx="175013" cy="27000"/>
            </a:xfrm>
          </p:grpSpPr>
          <p:sp>
            <p:nvSpPr>
              <p:cNvPr id="573" name="Google Shape;573;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576" name="Shape 576"/>
        <p:cNvGrpSpPr/>
        <p:nvPr/>
      </p:nvGrpSpPr>
      <p:grpSpPr>
        <a:xfrm>
          <a:off x="0" y="0"/>
          <a:ext cx="0" cy="0"/>
          <a:chOff x="0" y="0"/>
          <a:chExt cx="0" cy="0"/>
        </a:xfrm>
      </p:grpSpPr>
      <p:sp>
        <p:nvSpPr>
          <p:cNvPr id="577" name="Google Shape;577;p60"/>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578" name="Google Shape;578;p60"/>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cxnSp>
        <p:nvCxnSpPr>
          <p:cNvPr id="579" name="Google Shape;579;p60"/>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580" name="Google Shape;580;p60"/>
          <p:cNvGrpSpPr/>
          <p:nvPr/>
        </p:nvGrpSpPr>
        <p:grpSpPr>
          <a:xfrm flipH="1">
            <a:off x="431725" y="4183775"/>
            <a:ext cx="292025" cy="292575"/>
            <a:chOff x="7353050" y="316275"/>
            <a:chExt cx="292025" cy="292575"/>
          </a:xfrm>
        </p:grpSpPr>
        <p:sp>
          <p:nvSpPr>
            <p:cNvPr id="581" name="Google Shape;581;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5" name="Google Shape;585;p60"/>
          <p:cNvGrpSpPr/>
          <p:nvPr/>
        </p:nvGrpSpPr>
        <p:grpSpPr>
          <a:xfrm>
            <a:off x="1075789" y="4604675"/>
            <a:ext cx="293111" cy="293388"/>
            <a:chOff x="3164039" y="430875"/>
            <a:chExt cx="293111" cy="293388"/>
          </a:xfrm>
        </p:grpSpPr>
        <p:sp>
          <p:nvSpPr>
            <p:cNvPr id="586" name="Google Shape;586;p6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92" name="Google Shape;592;p60"/>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593" name="Google Shape;593;p60"/>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594" name="Google Shape;594;p60"/>
          <p:cNvGrpSpPr/>
          <p:nvPr/>
        </p:nvGrpSpPr>
        <p:grpSpPr>
          <a:xfrm>
            <a:off x="8064275" y="526925"/>
            <a:ext cx="581800" cy="582350"/>
            <a:chOff x="8064275" y="887850"/>
            <a:chExt cx="581800" cy="582350"/>
          </a:xfrm>
        </p:grpSpPr>
        <p:sp>
          <p:nvSpPr>
            <p:cNvPr id="595" name="Google Shape;595;p6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 name="Google Shape;601;p60"/>
          <p:cNvGrpSpPr/>
          <p:nvPr/>
        </p:nvGrpSpPr>
        <p:grpSpPr>
          <a:xfrm>
            <a:off x="7033875" y="170875"/>
            <a:ext cx="292025" cy="292575"/>
            <a:chOff x="7353050" y="316275"/>
            <a:chExt cx="292025" cy="292575"/>
          </a:xfrm>
        </p:grpSpPr>
        <p:sp>
          <p:nvSpPr>
            <p:cNvPr id="602" name="Google Shape;602;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 name="Google Shape;606;p60"/>
          <p:cNvGrpSpPr/>
          <p:nvPr/>
        </p:nvGrpSpPr>
        <p:grpSpPr>
          <a:xfrm>
            <a:off x="8757950" y="229650"/>
            <a:ext cx="175000" cy="175000"/>
            <a:chOff x="8792300" y="321275"/>
            <a:chExt cx="175000" cy="175000"/>
          </a:xfrm>
        </p:grpSpPr>
        <p:sp>
          <p:nvSpPr>
            <p:cNvPr id="607" name="Google Shape;607;p6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 name="Google Shape;611;p60"/>
          <p:cNvGrpSpPr/>
          <p:nvPr/>
        </p:nvGrpSpPr>
        <p:grpSpPr>
          <a:xfrm>
            <a:off x="8490050" y="170875"/>
            <a:ext cx="175013" cy="27000"/>
            <a:chOff x="5662375" y="212375"/>
            <a:chExt cx="175013" cy="27000"/>
          </a:xfrm>
        </p:grpSpPr>
        <p:sp>
          <p:nvSpPr>
            <p:cNvPr id="612" name="Google Shape;612;p6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5" name="Google Shape;615;p60"/>
          <p:cNvGrpSpPr/>
          <p:nvPr/>
        </p:nvGrpSpPr>
        <p:grpSpPr>
          <a:xfrm>
            <a:off x="7916350" y="1124600"/>
            <a:ext cx="175013" cy="27000"/>
            <a:chOff x="5662375" y="212375"/>
            <a:chExt cx="175013" cy="27000"/>
          </a:xfrm>
        </p:grpSpPr>
        <p:sp>
          <p:nvSpPr>
            <p:cNvPr id="616" name="Google Shape;616;p6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619" name="Shape 619"/>
        <p:cNvGrpSpPr/>
        <p:nvPr/>
      </p:nvGrpSpPr>
      <p:grpSpPr>
        <a:xfrm>
          <a:off x="0" y="0"/>
          <a:ext cx="0" cy="0"/>
          <a:chOff x="0" y="0"/>
          <a:chExt cx="0" cy="0"/>
        </a:xfrm>
      </p:grpSpPr>
      <p:sp>
        <p:nvSpPr>
          <p:cNvPr id="620" name="Google Shape;620;p61"/>
          <p:cNvSpPr txBox="1"/>
          <p:nvPr>
            <p:ph type="title"/>
          </p:nvPr>
        </p:nvSpPr>
        <p:spPr>
          <a:xfrm>
            <a:off x="2825496" y="704088"/>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621" name="Google Shape;621;p61"/>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622" name="Google Shape;622;p61"/>
          <p:cNvSpPr txBox="1"/>
          <p:nvPr>
            <p:ph idx="2" type="title"/>
          </p:nvPr>
        </p:nvSpPr>
        <p:spPr>
          <a:xfrm>
            <a:off x="2825496" y="218541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623" name="Google Shape;623;p61"/>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624" name="Google Shape;624;p61"/>
          <p:cNvSpPr txBox="1"/>
          <p:nvPr>
            <p:ph idx="4" type="title"/>
          </p:nvPr>
        </p:nvSpPr>
        <p:spPr>
          <a:xfrm>
            <a:off x="2825496" y="364845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625" name="Google Shape;625;p61"/>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626" name="Google Shape;626;p61"/>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627" name="Google Shape;627;p61"/>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628" name="Google Shape;628;p61"/>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629" name="Google Shape;629;p61"/>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630" name="Google Shape;630;p61"/>
          <p:cNvGrpSpPr/>
          <p:nvPr/>
        </p:nvGrpSpPr>
        <p:grpSpPr>
          <a:xfrm flipH="1" rot="5400000">
            <a:off x="7407333" y="1284925"/>
            <a:ext cx="581800" cy="582350"/>
            <a:chOff x="8064275" y="887850"/>
            <a:chExt cx="581800" cy="582350"/>
          </a:xfrm>
        </p:grpSpPr>
        <p:sp>
          <p:nvSpPr>
            <p:cNvPr id="631" name="Google Shape;631;p6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 name="Google Shape;637;p61"/>
          <p:cNvGrpSpPr/>
          <p:nvPr/>
        </p:nvGrpSpPr>
        <p:grpSpPr>
          <a:xfrm flipH="1" rot="5400000">
            <a:off x="7869720" y="2754200"/>
            <a:ext cx="292025" cy="292575"/>
            <a:chOff x="7353050" y="316275"/>
            <a:chExt cx="292025" cy="292575"/>
          </a:xfrm>
        </p:grpSpPr>
        <p:sp>
          <p:nvSpPr>
            <p:cNvPr id="638" name="Google Shape;638;p6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61"/>
          <p:cNvGrpSpPr/>
          <p:nvPr/>
        </p:nvGrpSpPr>
        <p:grpSpPr>
          <a:xfrm flipH="1" rot="5400000">
            <a:off x="8012458" y="178175"/>
            <a:ext cx="175000" cy="175000"/>
            <a:chOff x="8792300" y="321275"/>
            <a:chExt cx="175000" cy="175000"/>
          </a:xfrm>
        </p:grpSpPr>
        <p:sp>
          <p:nvSpPr>
            <p:cNvPr id="643" name="Google Shape;643;p6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 name="Google Shape;647;p61"/>
          <p:cNvGrpSpPr/>
          <p:nvPr/>
        </p:nvGrpSpPr>
        <p:grpSpPr>
          <a:xfrm rot="5400000">
            <a:off x="7551683" y="3879926"/>
            <a:ext cx="293111" cy="293388"/>
            <a:chOff x="3164039" y="430875"/>
            <a:chExt cx="293111" cy="293388"/>
          </a:xfrm>
        </p:grpSpPr>
        <p:sp>
          <p:nvSpPr>
            <p:cNvPr id="648" name="Google Shape;648;p6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 name="Google Shape;654;p61"/>
          <p:cNvGrpSpPr/>
          <p:nvPr/>
        </p:nvGrpSpPr>
        <p:grpSpPr>
          <a:xfrm flipH="1" rot="5400000">
            <a:off x="8259052" y="323144"/>
            <a:ext cx="175013" cy="27000"/>
            <a:chOff x="5662375" y="212375"/>
            <a:chExt cx="175013" cy="27000"/>
          </a:xfrm>
        </p:grpSpPr>
        <p:sp>
          <p:nvSpPr>
            <p:cNvPr id="655" name="Google Shape;655;p6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58" name="Google Shape;658;p61"/>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659" name="Google Shape;659;p61"/>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660" name="Google Shape;660;p61"/>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661" name="Google Shape;661;p61"/>
          <p:cNvGrpSpPr/>
          <p:nvPr/>
        </p:nvGrpSpPr>
        <p:grpSpPr>
          <a:xfrm rot="5400000">
            <a:off x="621475" y="4062025"/>
            <a:ext cx="581800" cy="582350"/>
            <a:chOff x="8064275" y="887850"/>
            <a:chExt cx="581800" cy="582350"/>
          </a:xfrm>
        </p:grpSpPr>
        <p:sp>
          <p:nvSpPr>
            <p:cNvPr id="662" name="Google Shape;662;p6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 name="Google Shape;668;p61"/>
          <p:cNvGrpSpPr/>
          <p:nvPr/>
        </p:nvGrpSpPr>
        <p:grpSpPr>
          <a:xfrm rot="5400000">
            <a:off x="1482825" y="3350800"/>
            <a:ext cx="292025" cy="292575"/>
            <a:chOff x="7353050" y="316275"/>
            <a:chExt cx="292025" cy="292575"/>
          </a:xfrm>
        </p:grpSpPr>
        <p:sp>
          <p:nvSpPr>
            <p:cNvPr id="669" name="Google Shape;669;p6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61"/>
          <p:cNvGrpSpPr/>
          <p:nvPr/>
        </p:nvGrpSpPr>
        <p:grpSpPr>
          <a:xfrm rot="5400000">
            <a:off x="1595125" y="4790325"/>
            <a:ext cx="175000" cy="175000"/>
            <a:chOff x="8792300" y="321275"/>
            <a:chExt cx="175000" cy="175000"/>
          </a:xfrm>
        </p:grpSpPr>
        <p:sp>
          <p:nvSpPr>
            <p:cNvPr id="674" name="Google Shape;674;p6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 name="Google Shape;678;p6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4" name="Google Shape;684;p61"/>
          <p:cNvGrpSpPr/>
          <p:nvPr/>
        </p:nvGrpSpPr>
        <p:grpSpPr>
          <a:xfrm rot="5400000">
            <a:off x="1701119" y="1515381"/>
            <a:ext cx="175013" cy="27000"/>
            <a:chOff x="5662375" y="212375"/>
            <a:chExt cx="175013" cy="27000"/>
          </a:xfrm>
        </p:grpSpPr>
        <p:sp>
          <p:nvSpPr>
            <p:cNvPr id="685" name="Google Shape;685;p6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 name="Google Shape;688;p61"/>
          <p:cNvGrpSpPr/>
          <p:nvPr/>
        </p:nvGrpSpPr>
        <p:grpSpPr>
          <a:xfrm rot="5400000">
            <a:off x="1819519" y="4562081"/>
            <a:ext cx="175013" cy="27000"/>
            <a:chOff x="5662375" y="212375"/>
            <a:chExt cx="175013" cy="27000"/>
          </a:xfrm>
        </p:grpSpPr>
        <p:sp>
          <p:nvSpPr>
            <p:cNvPr id="689" name="Google Shape;689;p6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 name="Google Shape;692;p61"/>
          <p:cNvGrpSpPr/>
          <p:nvPr/>
        </p:nvGrpSpPr>
        <p:grpSpPr>
          <a:xfrm rot="5400000">
            <a:off x="408594" y="4140781"/>
            <a:ext cx="175013" cy="27000"/>
            <a:chOff x="5662375" y="212375"/>
            <a:chExt cx="175013" cy="27000"/>
          </a:xfrm>
        </p:grpSpPr>
        <p:sp>
          <p:nvSpPr>
            <p:cNvPr id="693" name="Google Shape;693;p6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696" name="Shape 696"/>
        <p:cNvGrpSpPr/>
        <p:nvPr/>
      </p:nvGrpSpPr>
      <p:grpSpPr>
        <a:xfrm>
          <a:off x="0" y="0"/>
          <a:ext cx="0" cy="0"/>
          <a:chOff x="0" y="0"/>
          <a:chExt cx="0" cy="0"/>
        </a:xfrm>
      </p:grpSpPr>
      <p:sp>
        <p:nvSpPr>
          <p:cNvPr id="697" name="Google Shape;697;p62"/>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98" name="Google Shape;698;p62"/>
          <p:cNvCxnSpPr/>
          <p:nvPr/>
        </p:nvCxnSpPr>
        <p:spPr>
          <a:xfrm rot="10800000">
            <a:off x="8109000" y="501275"/>
            <a:ext cx="737700" cy="737700"/>
          </a:xfrm>
          <a:prstGeom prst="straightConnector1">
            <a:avLst/>
          </a:prstGeom>
          <a:noFill/>
          <a:ln cap="flat" cmpd="sng" w="9525">
            <a:solidFill>
              <a:schemeClr val="dk2"/>
            </a:solidFill>
            <a:prstDash val="solid"/>
            <a:round/>
            <a:headEnd len="sm" w="sm" type="none"/>
            <a:tailEnd len="sm" w="sm" type="none"/>
          </a:ln>
        </p:spPr>
      </p:cxnSp>
      <p:cxnSp>
        <p:nvCxnSpPr>
          <p:cNvPr id="699" name="Google Shape;699;p62"/>
          <p:cNvCxnSpPr/>
          <p:nvPr/>
        </p:nvCxnSpPr>
        <p:spPr>
          <a:xfrm>
            <a:off x="582475" y="282188"/>
            <a:ext cx="1212900" cy="422700"/>
          </a:xfrm>
          <a:prstGeom prst="straightConnector1">
            <a:avLst/>
          </a:prstGeom>
          <a:noFill/>
          <a:ln cap="flat" cmpd="sng" w="9525">
            <a:solidFill>
              <a:schemeClr val="dk2"/>
            </a:solidFill>
            <a:prstDash val="solid"/>
            <a:round/>
            <a:headEnd len="sm" w="sm" type="none"/>
            <a:tailEnd len="sm" w="sm" type="none"/>
          </a:ln>
        </p:spPr>
      </p:cxnSp>
      <p:cxnSp>
        <p:nvCxnSpPr>
          <p:cNvPr id="700" name="Google Shape;700;p62"/>
          <p:cNvCxnSpPr/>
          <p:nvPr/>
        </p:nvCxnSpPr>
        <p:spPr>
          <a:xfrm flipH="1" rot="10800000">
            <a:off x="0" y="274188"/>
            <a:ext cx="582600" cy="654300"/>
          </a:xfrm>
          <a:prstGeom prst="straightConnector1">
            <a:avLst/>
          </a:prstGeom>
          <a:noFill/>
          <a:ln cap="flat" cmpd="sng" w="9525">
            <a:solidFill>
              <a:schemeClr val="dk2"/>
            </a:solidFill>
            <a:prstDash val="solid"/>
            <a:round/>
            <a:headEnd len="sm" w="sm" type="none"/>
            <a:tailEnd len="sm" w="sm" type="none"/>
          </a:ln>
        </p:spPr>
      </p:cxnSp>
      <p:grpSp>
        <p:nvGrpSpPr>
          <p:cNvPr id="701" name="Google Shape;701;p62"/>
          <p:cNvGrpSpPr/>
          <p:nvPr/>
        </p:nvGrpSpPr>
        <p:grpSpPr>
          <a:xfrm flipH="1">
            <a:off x="423750" y="125363"/>
            <a:ext cx="292025" cy="292575"/>
            <a:chOff x="7353050" y="316275"/>
            <a:chExt cx="292025" cy="292575"/>
          </a:xfrm>
        </p:grpSpPr>
        <p:sp>
          <p:nvSpPr>
            <p:cNvPr id="702" name="Google Shape;702;p6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6" name="Google Shape;706;p62"/>
          <p:cNvGrpSpPr/>
          <p:nvPr/>
        </p:nvGrpSpPr>
        <p:grpSpPr>
          <a:xfrm>
            <a:off x="1638739" y="558163"/>
            <a:ext cx="293111" cy="293388"/>
            <a:chOff x="3164039" y="430875"/>
            <a:chExt cx="293111" cy="293388"/>
          </a:xfrm>
        </p:grpSpPr>
        <p:sp>
          <p:nvSpPr>
            <p:cNvPr id="707" name="Google Shape;707;p6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3" name="Google Shape;713;p62"/>
          <p:cNvGrpSpPr/>
          <p:nvPr/>
        </p:nvGrpSpPr>
        <p:grpSpPr>
          <a:xfrm>
            <a:off x="1591750" y="362600"/>
            <a:ext cx="175013" cy="27000"/>
            <a:chOff x="5662375" y="212375"/>
            <a:chExt cx="175013" cy="27000"/>
          </a:xfrm>
        </p:grpSpPr>
        <p:sp>
          <p:nvSpPr>
            <p:cNvPr id="714" name="Google Shape;714;p6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17" name="Google Shape;717;p62"/>
          <p:cNvCxnSpPr/>
          <p:nvPr/>
        </p:nvCxnSpPr>
        <p:spPr>
          <a:xfrm flipH="1">
            <a:off x="8151325" y="6875"/>
            <a:ext cx="1002600" cy="494400"/>
          </a:xfrm>
          <a:prstGeom prst="straightConnector1">
            <a:avLst/>
          </a:prstGeom>
          <a:noFill/>
          <a:ln cap="flat" cmpd="sng" w="9525">
            <a:solidFill>
              <a:schemeClr val="dk2"/>
            </a:solidFill>
            <a:prstDash val="solid"/>
            <a:round/>
            <a:headEnd len="sm" w="sm" type="none"/>
            <a:tailEnd len="sm" w="sm" type="none"/>
          </a:ln>
        </p:spPr>
      </p:cxnSp>
      <p:grpSp>
        <p:nvGrpSpPr>
          <p:cNvPr id="718" name="Google Shape;718;p62"/>
          <p:cNvGrpSpPr/>
          <p:nvPr/>
        </p:nvGrpSpPr>
        <p:grpSpPr>
          <a:xfrm>
            <a:off x="7823875" y="202375"/>
            <a:ext cx="581800" cy="582350"/>
            <a:chOff x="8064275" y="887850"/>
            <a:chExt cx="581800" cy="582350"/>
          </a:xfrm>
        </p:grpSpPr>
        <p:sp>
          <p:nvSpPr>
            <p:cNvPr id="719" name="Google Shape;719;p6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 name="Google Shape;725;p62"/>
          <p:cNvGrpSpPr/>
          <p:nvPr/>
        </p:nvGrpSpPr>
        <p:grpSpPr>
          <a:xfrm flipH="1">
            <a:off x="8698650" y="1117488"/>
            <a:ext cx="292025" cy="292575"/>
            <a:chOff x="7353050" y="316275"/>
            <a:chExt cx="292025" cy="292575"/>
          </a:xfrm>
        </p:grpSpPr>
        <p:sp>
          <p:nvSpPr>
            <p:cNvPr id="726" name="Google Shape;726;p6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0" name="Google Shape;730;p62"/>
          <p:cNvGrpSpPr/>
          <p:nvPr/>
        </p:nvGrpSpPr>
        <p:grpSpPr>
          <a:xfrm>
            <a:off x="8678350" y="1581800"/>
            <a:ext cx="175013" cy="27000"/>
            <a:chOff x="5662375" y="212375"/>
            <a:chExt cx="175013" cy="27000"/>
          </a:xfrm>
        </p:grpSpPr>
        <p:sp>
          <p:nvSpPr>
            <p:cNvPr id="731" name="Google Shape;731;p6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34" name="Shape 734"/>
        <p:cNvGrpSpPr/>
        <p:nvPr/>
      </p:nvGrpSpPr>
      <p:grpSpPr>
        <a:xfrm>
          <a:off x="0" y="0"/>
          <a:ext cx="0" cy="0"/>
          <a:chOff x="0" y="0"/>
          <a:chExt cx="0" cy="0"/>
        </a:xfrm>
      </p:grpSpPr>
      <p:cxnSp>
        <p:nvCxnSpPr>
          <p:cNvPr id="735" name="Google Shape;735;p64"/>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sp>
        <p:nvSpPr>
          <p:cNvPr id="736" name="Google Shape;736;p64"/>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737" name="Google Shape;737;p64"/>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738" name="Google Shape;738;p64"/>
          <p:cNvGrpSpPr/>
          <p:nvPr/>
        </p:nvGrpSpPr>
        <p:grpSpPr>
          <a:xfrm flipH="1">
            <a:off x="431725" y="4183775"/>
            <a:ext cx="292025" cy="292575"/>
            <a:chOff x="7353050" y="316275"/>
            <a:chExt cx="292025" cy="292575"/>
          </a:xfrm>
        </p:grpSpPr>
        <p:sp>
          <p:nvSpPr>
            <p:cNvPr id="739" name="Google Shape;739;p6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 name="Google Shape;743;p64"/>
          <p:cNvGrpSpPr/>
          <p:nvPr/>
        </p:nvGrpSpPr>
        <p:grpSpPr>
          <a:xfrm>
            <a:off x="1075789" y="4604675"/>
            <a:ext cx="293111" cy="293388"/>
            <a:chOff x="3164039" y="430875"/>
            <a:chExt cx="293111" cy="293388"/>
          </a:xfrm>
        </p:grpSpPr>
        <p:sp>
          <p:nvSpPr>
            <p:cNvPr id="744" name="Google Shape;744;p6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50" name="Google Shape;750;p64"/>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751" name="Google Shape;751;p64"/>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752" name="Google Shape;752;p64"/>
          <p:cNvGrpSpPr/>
          <p:nvPr/>
        </p:nvGrpSpPr>
        <p:grpSpPr>
          <a:xfrm>
            <a:off x="8064275" y="526925"/>
            <a:ext cx="581800" cy="582350"/>
            <a:chOff x="8064275" y="887850"/>
            <a:chExt cx="581800" cy="582350"/>
          </a:xfrm>
        </p:grpSpPr>
        <p:sp>
          <p:nvSpPr>
            <p:cNvPr id="753" name="Google Shape;753;p6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 name="Google Shape;759;p64"/>
          <p:cNvGrpSpPr/>
          <p:nvPr/>
        </p:nvGrpSpPr>
        <p:grpSpPr>
          <a:xfrm>
            <a:off x="7033875" y="170875"/>
            <a:ext cx="292025" cy="292575"/>
            <a:chOff x="7353050" y="316275"/>
            <a:chExt cx="292025" cy="292575"/>
          </a:xfrm>
        </p:grpSpPr>
        <p:sp>
          <p:nvSpPr>
            <p:cNvPr id="760" name="Google Shape;760;p6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4" name="Google Shape;764;p64"/>
          <p:cNvGrpSpPr/>
          <p:nvPr/>
        </p:nvGrpSpPr>
        <p:grpSpPr>
          <a:xfrm>
            <a:off x="8757950" y="229650"/>
            <a:ext cx="175000" cy="175000"/>
            <a:chOff x="8792300" y="321275"/>
            <a:chExt cx="175000" cy="175000"/>
          </a:xfrm>
        </p:grpSpPr>
        <p:sp>
          <p:nvSpPr>
            <p:cNvPr id="765" name="Google Shape;765;p6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 name="Google Shape;769;p64"/>
          <p:cNvGrpSpPr/>
          <p:nvPr/>
        </p:nvGrpSpPr>
        <p:grpSpPr>
          <a:xfrm>
            <a:off x="8490050" y="170875"/>
            <a:ext cx="175013" cy="27000"/>
            <a:chOff x="5662375" y="212375"/>
            <a:chExt cx="175013" cy="27000"/>
          </a:xfrm>
        </p:grpSpPr>
        <p:sp>
          <p:nvSpPr>
            <p:cNvPr id="770" name="Google Shape;770;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 name="Google Shape;773;p64"/>
          <p:cNvGrpSpPr/>
          <p:nvPr/>
        </p:nvGrpSpPr>
        <p:grpSpPr>
          <a:xfrm>
            <a:off x="7916350" y="1124600"/>
            <a:ext cx="175013" cy="27000"/>
            <a:chOff x="5662375" y="212375"/>
            <a:chExt cx="175013" cy="27000"/>
          </a:xfrm>
        </p:grpSpPr>
        <p:sp>
          <p:nvSpPr>
            <p:cNvPr id="774" name="Google Shape;774;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7" name="Google Shape;777;p64"/>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78" name="Google Shape;778;p64"/>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79" name="Google Shape;779;p64"/>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80" name="Google Shape;780;p64"/>
          <p:cNvSpPr txBox="1"/>
          <p:nvPr>
            <p:ph idx="4" type="subTitle"/>
          </p:nvPr>
        </p:nvSpPr>
        <p:spPr>
          <a:xfrm>
            <a:off x="6217920"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p:txBody>
      </p:sp>
      <p:sp>
        <p:nvSpPr>
          <p:cNvPr id="781" name="Google Shape;781;p64"/>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782" name="Google Shape;782;p64"/>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83" name="Shape 783"/>
        <p:cNvGrpSpPr/>
        <p:nvPr/>
      </p:nvGrpSpPr>
      <p:grpSpPr>
        <a:xfrm>
          <a:off x="0" y="0"/>
          <a:ext cx="0" cy="0"/>
          <a:chOff x="0" y="0"/>
          <a:chExt cx="0" cy="0"/>
        </a:xfrm>
      </p:grpSpPr>
      <p:sp>
        <p:nvSpPr>
          <p:cNvPr id="784" name="Google Shape;784;p65"/>
          <p:cNvSpPr txBox="1"/>
          <p:nvPr>
            <p:ph type="title"/>
          </p:nvPr>
        </p:nvSpPr>
        <p:spPr>
          <a:xfrm>
            <a:off x="3090672" y="338328"/>
            <a:ext cx="296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85" name="Google Shape;785;p65"/>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86" name="Google Shape;786;p65"/>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787" name="Google Shape;787;p65"/>
          <p:cNvSpPr txBox="1"/>
          <p:nvPr>
            <p:ph idx="3" type="subTitle"/>
          </p:nvPr>
        </p:nvSpPr>
        <p:spPr>
          <a:xfrm>
            <a:off x="3689552"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88" name="Google Shape;788;p65"/>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9pPr>
          </a:lstStyle>
          <a:p/>
        </p:txBody>
      </p:sp>
      <p:sp>
        <p:nvSpPr>
          <p:cNvPr id="789" name="Google Shape;789;p65"/>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90" name="Google Shape;790;p65"/>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791" name="Google Shape;791;p65"/>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92" name="Google Shape;792;p65"/>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793" name="Google Shape;793;p65"/>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94" name="Google Shape;794;p65"/>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795" name="Google Shape;795;p65"/>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96" name="Google Shape;796;p65"/>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797" name="Google Shape;797;p65"/>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798" name="Google Shape;798;p65"/>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799" name="Google Shape;799;p65"/>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800" name="Google Shape;800;p65"/>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801" name="Google Shape;801;p65"/>
          <p:cNvGrpSpPr/>
          <p:nvPr/>
        </p:nvGrpSpPr>
        <p:grpSpPr>
          <a:xfrm flipH="1">
            <a:off x="1278333" y="4513075"/>
            <a:ext cx="581800" cy="582350"/>
            <a:chOff x="8064275" y="887850"/>
            <a:chExt cx="581800" cy="582350"/>
          </a:xfrm>
        </p:grpSpPr>
        <p:sp>
          <p:nvSpPr>
            <p:cNvPr id="802" name="Google Shape;802;p6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6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 name="Google Shape;808;p65"/>
          <p:cNvGrpSpPr/>
          <p:nvPr/>
        </p:nvGrpSpPr>
        <p:grpSpPr>
          <a:xfrm flipH="1">
            <a:off x="2747608" y="4340463"/>
            <a:ext cx="292025" cy="292575"/>
            <a:chOff x="7353050" y="316275"/>
            <a:chExt cx="292025" cy="292575"/>
          </a:xfrm>
        </p:grpSpPr>
        <p:sp>
          <p:nvSpPr>
            <p:cNvPr id="809" name="Google Shape;809;p6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3" name="Google Shape;813;p65"/>
          <p:cNvGrpSpPr/>
          <p:nvPr/>
        </p:nvGrpSpPr>
        <p:grpSpPr>
          <a:xfrm flipH="1">
            <a:off x="171308" y="4315025"/>
            <a:ext cx="175000" cy="175000"/>
            <a:chOff x="8792300" y="321275"/>
            <a:chExt cx="175000" cy="175000"/>
          </a:xfrm>
        </p:grpSpPr>
        <p:sp>
          <p:nvSpPr>
            <p:cNvPr id="814" name="Google Shape;814;p6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8" name="Google Shape;818;p65"/>
          <p:cNvGrpSpPr/>
          <p:nvPr/>
        </p:nvGrpSpPr>
        <p:grpSpPr>
          <a:xfrm>
            <a:off x="3873197" y="4657550"/>
            <a:ext cx="293111" cy="293388"/>
            <a:chOff x="3164039" y="430875"/>
            <a:chExt cx="293111" cy="293388"/>
          </a:xfrm>
        </p:grpSpPr>
        <p:sp>
          <p:nvSpPr>
            <p:cNvPr id="819" name="Google Shape;819;p6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5" name="Google Shape;825;p65"/>
          <p:cNvGrpSpPr/>
          <p:nvPr/>
        </p:nvGrpSpPr>
        <p:grpSpPr>
          <a:xfrm flipH="1">
            <a:off x="242270" y="4142425"/>
            <a:ext cx="175013" cy="27000"/>
            <a:chOff x="5662375" y="212375"/>
            <a:chExt cx="175013" cy="27000"/>
          </a:xfrm>
        </p:grpSpPr>
        <p:sp>
          <p:nvSpPr>
            <p:cNvPr id="826" name="Google Shape;826;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29" name="Google Shape;829;p65"/>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830" name="Google Shape;830;p65"/>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831" name="Google Shape;831;p65"/>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832" name="Google Shape;832;p65"/>
          <p:cNvGrpSpPr/>
          <p:nvPr/>
        </p:nvGrpSpPr>
        <p:grpSpPr>
          <a:xfrm>
            <a:off x="8064275" y="1040250"/>
            <a:ext cx="581800" cy="582350"/>
            <a:chOff x="8064275" y="887850"/>
            <a:chExt cx="581800" cy="582350"/>
          </a:xfrm>
        </p:grpSpPr>
        <p:sp>
          <p:nvSpPr>
            <p:cNvPr id="833" name="Google Shape;833;p6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9" name="Google Shape;839;p65"/>
          <p:cNvGrpSpPr/>
          <p:nvPr/>
        </p:nvGrpSpPr>
        <p:grpSpPr>
          <a:xfrm>
            <a:off x="7353050" y="316275"/>
            <a:ext cx="292025" cy="292575"/>
            <a:chOff x="7353050" y="316275"/>
            <a:chExt cx="292025" cy="292575"/>
          </a:xfrm>
        </p:grpSpPr>
        <p:sp>
          <p:nvSpPr>
            <p:cNvPr id="840" name="Google Shape;840;p6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 name="Google Shape;844;p65"/>
          <p:cNvGrpSpPr/>
          <p:nvPr/>
        </p:nvGrpSpPr>
        <p:grpSpPr>
          <a:xfrm>
            <a:off x="8792300" y="321275"/>
            <a:ext cx="175000" cy="175000"/>
            <a:chOff x="8792300" y="321275"/>
            <a:chExt cx="175000" cy="175000"/>
          </a:xfrm>
        </p:grpSpPr>
        <p:sp>
          <p:nvSpPr>
            <p:cNvPr id="845" name="Google Shape;845;p6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9" name="Google Shape;849;p65"/>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5"/>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5"/>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5"/>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5"/>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5"/>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5" name="Google Shape;855;p65"/>
          <p:cNvGrpSpPr/>
          <p:nvPr/>
        </p:nvGrpSpPr>
        <p:grpSpPr>
          <a:xfrm>
            <a:off x="8490050" y="170875"/>
            <a:ext cx="175013" cy="27000"/>
            <a:chOff x="5662375" y="212375"/>
            <a:chExt cx="175013" cy="27000"/>
          </a:xfrm>
        </p:grpSpPr>
        <p:sp>
          <p:nvSpPr>
            <p:cNvPr id="856" name="Google Shape;856;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9" name="Google Shape;859;p65"/>
          <p:cNvGrpSpPr/>
          <p:nvPr/>
        </p:nvGrpSpPr>
        <p:grpSpPr>
          <a:xfrm>
            <a:off x="8678350" y="1658000"/>
            <a:ext cx="175013" cy="27000"/>
            <a:chOff x="5662375" y="212375"/>
            <a:chExt cx="175013" cy="27000"/>
          </a:xfrm>
        </p:grpSpPr>
        <p:sp>
          <p:nvSpPr>
            <p:cNvPr id="860" name="Google Shape;860;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863" name="Shape 863"/>
        <p:cNvGrpSpPr/>
        <p:nvPr/>
      </p:nvGrpSpPr>
      <p:grpSpPr>
        <a:xfrm>
          <a:off x="0" y="0"/>
          <a:ext cx="0" cy="0"/>
          <a:chOff x="0" y="0"/>
          <a:chExt cx="0" cy="0"/>
        </a:xfrm>
      </p:grpSpPr>
      <p:sp>
        <p:nvSpPr>
          <p:cNvPr id="864" name="Google Shape;864;p66"/>
          <p:cNvSpPr txBox="1"/>
          <p:nvPr>
            <p:ph type="title"/>
          </p:nvPr>
        </p:nvSpPr>
        <p:spPr>
          <a:xfrm>
            <a:off x="2962656" y="338328"/>
            <a:ext cx="3218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865" name="Google Shape;865;p66"/>
          <p:cNvGrpSpPr/>
          <p:nvPr/>
        </p:nvGrpSpPr>
        <p:grpSpPr>
          <a:xfrm>
            <a:off x="261711" y="-1158"/>
            <a:ext cx="8550327" cy="3981600"/>
            <a:chOff x="261711" y="-1158"/>
            <a:chExt cx="8550327" cy="3981600"/>
          </a:xfrm>
        </p:grpSpPr>
        <p:cxnSp>
          <p:nvCxnSpPr>
            <p:cNvPr id="866" name="Google Shape;866;p66"/>
            <p:cNvCxnSpPr/>
            <p:nvPr/>
          </p:nvCxnSpPr>
          <p:spPr>
            <a:xfrm>
              <a:off x="515925" y="-1158"/>
              <a:ext cx="0" cy="3981600"/>
            </a:xfrm>
            <a:prstGeom prst="straightConnector1">
              <a:avLst/>
            </a:prstGeom>
            <a:noFill/>
            <a:ln cap="flat" cmpd="sng" w="9525">
              <a:solidFill>
                <a:schemeClr val="dk2"/>
              </a:solidFill>
              <a:prstDash val="solid"/>
              <a:round/>
              <a:headEnd len="sm" w="sm" type="none"/>
              <a:tailEnd len="sm" w="sm" type="none"/>
            </a:ln>
          </p:spPr>
        </p:cxnSp>
        <p:cxnSp>
          <p:nvCxnSpPr>
            <p:cNvPr id="867" name="Google Shape;867;p66"/>
            <p:cNvCxnSpPr/>
            <p:nvPr/>
          </p:nvCxnSpPr>
          <p:spPr>
            <a:xfrm>
              <a:off x="8666025" y="-1158"/>
              <a:ext cx="0" cy="1902000"/>
            </a:xfrm>
            <a:prstGeom prst="straightConnector1">
              <a:avLst/>
            </a:prstGeom>
            <a:noFill/>
            <a:ln cap="flat" cmpd="sng" w="9525">
              <a:solidFill>
                <a:schemeClr val="dk2"/>
              </a:solidFill>
              <a:prstDash val="solid"/>
              <a:round/>
              <a:headEnd len="sm" w="sm" type="none"/>
              <a:tailEnd len="sm" w="sm" type="none"/>
            </a:ln>
          </p:spPr>
        </p:cxnSp>
        <p:grpSp>
          <p:nvGrpSpPr>
            <p:cNvPr id="868" name="Google Shape;868;p66"/>
            <p:cNvGrpSpPr/>
            <p:nvPr/>
          </p:nvGrpSpPr>
          <p:grpSpPr>
            <a:xfrm rot="10800000">
              <a:off x="343275" y="3300779"/>
              <a:ext cx="344736" cy="345385"/>
              <a:chOff x="7353050" y="316275"/>
              <a:chExt cx="292025" cy="292575"/>
            </a:xfrm>
          </p:grpSpPr>
          <p:sp>
            <p:nvSpPr>
              <p:cNvPr id="869" name="Google Shape;869;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3" name="Google Shape;873;p66"/>
            <p:cNvGrpSpPr/>
            <p:nvPr/>
          </p:nvGrpSpPr>
          <p:grpSpPr>
            <a:xfrm rot="10800000">
              <a:off x="8520013" y="714742"/>
              <a:ext cx="292025" cy="292575"/>
              <a:chOff x="7353050" y="316275"/>
              <a:chExt cx="292025" cy="292575"/>
            </a:xfrm>
          </p:grpSpPr>
          <p:sp>
            <p:nvSpPr>
              <p:cNvPr id="874" name="Google Shape;874;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8" name="Google Shape;878;p66"/>
            <p:cNvGrpSpPr/>
            <p:nvPr/>
          </p:nvGrpSpPr>
          <p:grpSpPr>
            <a:xfrm rot="10800000">
              <a:off x="261711" y="465077"/>
              <a:ext cx="507562" cy="507984"/>
              <a:chOff x="8064275" y="887850"/>
              <a:chExt cx="581800" cy="582350"/>
            </a:xfrm>
          </p:grpSpPr>
          <p:sp>
            <p:nvSpPr>
              <p:cNvPr id="879" name="Google Shape;879;p6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85" name="Google Shape;885;p66"/>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86" name="Google Shape;886;p66"/>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87" name="Google Shape;887;p66"/>
          <p:cNvSpPr txBox="1"/>
          <p:nvPr>
            <p:ph idx="3" type="subTitle"/>
          </p:nvPr>
        </p:nvSpPr>
        <p:spPr>
          <a:xfrm>
            <a:off x="1408175" y="2309476"/>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88" name="Google Shape;888;p66"/>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89" name="Google Shape;889;p66"/>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90" name="Google Shape;890;p66"/>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891" name="Shape 891"/>
        <p:cNvGrpSpPr/>
        <p:nvPr/>
      </p:nvGrpSpPr>
      <p:grpSpPr>
        <a:xfrm>
          <a:off x="0" y="0"/>
          <a:ext cx="0" cy="0"/>
          <a:chOff x="0" y="0"/>
          <a:chExt cx="0" cy="0"/>
        </a:xfrm>
      </p:grpSpPr>
      <p:cxnSp>
        <p:nvCxnSpPr>
          <p:cNvPr id="892" name="Google Shape;892;p67"/>
          <p:cNvCxnSpPr/>
          <p:nvPr/>
        </p:nvCxnSpPr>
        <p:spPr>
          <a:xfrm>
            <a:off x="590450" y="4340600"/>
            <a:ext cx="670200" cy="423000"/>
          </a:xfrm>
          <a:prstGeom prst="straightConnector1">
            <a:avLst/>
          </a:prstGeom>
          <a:noFill/>
          <a:ln cap="flat" cmpd="sng" w="9525">
            <a:solidFill>
              <a:schemeClr val="dk2"/>
            </a:solidFill>
            <a:prstDash val="solid"/>
            <a:round/>
            <a:headEnd len="sm" w="sm" type="none"/>
            <a:tailEnd len="sm" w="sm" type="none"/>
          </a:ln>
        </p:spPr>
      </p:cxnSp>
      <p:sp>
        <p:nvSpPr>
          <p:cNvPr id="893" name="Google Shape;893;p67"/>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894" name="Google Shape;894;p67"/>
          <p:cNvCxnSpPr/>
          <p:nvPr/>
        </p:nvCxnSpPr>
        <p:spPr>
          <a:xfrm flipH="1" rot="10800000">
            <a:off x="0" y="4332550"/>
            <a:ext cx="590700" cy="663900"/>
          </a:xfrm>
          <a:prstGeom prst="straightConnector1">
            <a:avLst/>
          </a:prstGeom>
          <a:noFill/>
          <a:ln cap="flat" cmpd="sng" w="9525">
            <a:solidFill>
              <a:schemeClr val="dk2"/>
            </a:solidFill>
            <a:prstDash val="solid"/>
            <a:round/>
            <a:headEnd len="sm" w="sm" type="none"/>
            <a:tailEnd len="sm" w="sm" type="none"/>
          </a:ln>
        </p:spPr>
      </p:cxnSp>
      <p:grpSp>
        <p:nvGrpSpPr>
          <p:cNvPr id="895" name="Google Shape;895;p67"/>
          <p:cNvGrpSpPr/>
          <p:nvPr/>
        </p:nvGrpSpPr>
        <p:grpSpPr>
          <a:xfrm flipH="1">
            <a:off x="431725" y="4183775"/>
            <a:ext cx="292025" cy="292575"/>
            <a:chOff x="7353050" y="316275"/>
            <a:chExt cx="292025" cy="292575"/>
          </a:xfrm>
        </p:grpSpPr>
        <p:sp>
          <p:nvSpPr>
            <p:cNvPr id="896" name="Google Shape;896;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0" name="Google Shape;900;p67"/>
          <p:cNvGrpSpPr/>
          <p:nvPr/>
        </p:nvGrpSpPr>
        <p:grpSpPr>
          <a:xfrm>
            <a:off x="1075789" y="4604675"/>
            <a:ext cx="293111" cy="293388"/>
            <a:chOff x="3164039" y="430875"/>
            <a:chExt cx="293111" cy="293388"/>
          </a:xfrm>
        </p:grpSpPr>
        <p:sp>
          <p:nvSpPr>
            <p:cNvPr id="901" name="Google Shape;901;p6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07" name="Google Shape;907;p67"/>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908" name="Google Shape;908;p67"/>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909" name="Google Shape;909;p67"/>
          <p:cNvGrpSpPr/>
          <p:nvPr/>
        </p:nvGrpSpPr>
        <p:grpSpPr>
          <a:xfrm>
            <a:off x="8064275" y="526925"/>
            <a:ext cx="581800" cy="582350"/>
            <a:chOff x="8064275" y="887850"/>
            <a:chExt cx="581800" cy="582350"/>
          </a:xfrm>
        </p:grpSpPr>
        <p:sp>
          <p:nvSpPr>
            <p:cNvPr id="910" name="Google Shape;910;p6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p67"/>
          <p:cNvGrpSpPr/>
          <p:nvPr/>
        </p:nvGrpSpPr>
        <p:grpSpPr>
          <a:xfrm>
            <a:off x="7033875" y="170875"/>
            <a:ext cx="292025" cy="292575"/>
            <a:chOff x="7353050" y="316275"/>
            <a:chExt cx="292025" cy="292575"/>
          </a:xfrm>
        </p:grpSpPr>
        <p:sp>
          <p:nvSpPr>
            <p:cNvPr id="917" name="Google Shape;917;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1" name="Google Shape;921;p67"/>
          <p:cNvGrpSpPr/>
          <p:nvPr/>
        </p:nvGrpSpPr>
        <p:grpSpPr>
          <a:xfrm>
            <a:off x="8757950" y="229650"/>
            <a:ext cx="175000" cy="175000"/>
            <a:chOff x="8792300" y="321275"/>
            <a:chExt cx="175000" cy="175000"/>
          </a:xfrm>
        </p:grpSpPr>
        <p:sp>
          <p:nvSpPr>
            <p:cNvPr id="922" name="Google Shape;922;p6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6" name="Google Shape;926;p67"/>
          <p:cNvGrpSpPr/>
          <p:nvPr/>
        </p:nvGrpSpPr>
        <p:grpSpPr>
          <a:xfrm>
            <a:off x="8490050" y="170875"/>
            <a:ext cx="175013" cy="27000"/>
            <a:chOff x="5662375" y="212375"/>
            <a:chExt cx="175013" cy="27000"/>
          </a:xfrm>
        </p:grpSpPr>
        <p:sp>
          <p:nvSpPr>
            <p:cNvPr id="927" name="Google Shape;927;p6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0" name="Google Shape;930;p67"/>
          <p:cNvGrpSpPr/>
          <p:nvPr/>
        </p:nvGrpSpPr>
        <p:grpSpPr>
          <a:xfrm>
            <a:off x="7916350" y="1124600"/>
            <a:ext cx="175013" cy="27000"/>
            <a:chOff x="5662375" y="212375"/>
            <a:chExt cx="175013" cy="27000"/>
          </a:xfrm>
        </p:grpSpPr>
        <p:sp>
          <p:nvSpPr>
            <p:cNvPr id="931" name="Google Shape;931;p6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4" name="Google Shape;934;p67"/>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35" name="Google Shape;935;p67"/>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36" name="Google Shape;936;p67"/>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937" name="Google Shape;937;p67"/>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38" name="Google Shape;938;p67"/>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939" name="Google Shape;939;p67"/>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0" name="Shape 940"/>
        <p:cNvGrpSpPr/>
        <p:nvPr/>
      </p:nvGrpSpPr>
      <p:grpSpPr>
        <a:xfrm>
          <a:off x="0" y="0"/>
          <a:ext cx="0" cy="0"/>
          <a:chOff x="0" y="0"/>
          <a:chExt cx="0" cy="0"/>
        </a:xfrm>
      </p:grpSpPr>
      <p:grpSp>
        <p:nvGrpSpPr>
          <p:cNvPr id="941" name="Google Shape;941;p68"/>
          <p:cNvGrpSpPr/>
          <p:nvPr/>
        </p:nvGrpSpPr>
        <p:grpSpPr>
          <a:xfrm rot="10800000">
            <a:off x="1954823" y="1124844"/>
            <a:ext cx="5234354" cy="3069144"/>
            <a:chOff x="1098425" y="237675"/>
            <a:chExt cx="5358675" cy="5174750"/>
          </a:xfrm>
        </p:grpSpPr>
        <p:sp>
          <p:nvSpPr>
            <p:cNvPr id="942" name="Google Shape;942;p68"/>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8"/>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8"/>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5" name="Google Shape;945;p68"/>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946" name="Google Shape;946;p68"/>
          <p:cNvCxnSpPr/>
          <p:nvPr/>
        </p:nvCxnSpPr>
        <p:spPr>
          <a:xfrm rot="5400000">
            <a:off x="7269708" y="3324550"/>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947" name="Google Shape;947;p68"/>
          <p:cNvCxnSpPr/>
          <p:nvPr/>
        </p:nvCxnSpPr>
        <p:spPr>
          <a:xfrm flipH="1" rot="-5400000">
            <a:off x="7181408" y="2082400"/>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948" name="Google Shape;948;p68"/>
          <p:cNvCxnSpPr/>
          <p:nvPr/>
        </p:nvCxnSpPr>
        <p:spPr>
          <a:xfrm rot="5400000">
            <a:off x="7232433" y="736375"/>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949" name="Google Shape;949;p68"/>
          <p:cNvCxnSpPr/>
          <p:nvPr/>
        </p:nvCxnSpPr>
        <p:spPr>
          <a:xfrm rot="5400000">
            <a:off x="8168433" y="-6660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950" name="Google Shape;950;p68"/>
          <p:cNvGrpSpPr/>
          <p:nvPr/>
        </p:nvGrpSpPr>
        <p:grpSpPr>
          <a:xfrm flipH="1" rot="5400000">
            <a:off x="7407333" y="1284925"/>
            <a:ext cx="581800" cy="582350"/>
            <a:chOff x="8064275" y="887850"/>
            <a:chExt cx="581800" cy="582350"/>
          </a:xfrm>
        </p:grpSpPr>
        <p:sp>
          <p:nvSpPr>
            <p:cNvPr id="951" name="Google Shape;951;p6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68"/>
          <p:cNvGrpSpPr/>
          <p:nvPr/>
        </p:nvGrpSpPr>
        <p:grpSpPr>
          <a:xfrm flipH="1" rot="5400000">
            <a:off x="7869720" y="2754200"/>
            <a:ext cx="292025" cy="292575"/>
            <a:chOff x="7353050" y="316275"/>
            <a:chExt cx="292025" cy="292575"/>
          </a:xfrm>
        </p:grpSpPr>
        <p:sp>
          <p:nvSpPr>
            <p:cNvPr id="958" name="Google Shape;958;p6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2" name="Google Shape;962;p68"/>
          <p:cNvGrpSpPr/>
          <p:nvPr/>
        </p:nvGrpSpPr>
        <p:grpSpPr>
          <a:xfrm flipH="1" rot="5400000">
            <a:off x="8012458" y="178175"/>
            <a:ext cx="175000" cy="175000"/>
            <a:chOff x="8792300" y="321275"/>
            <a:chExt cx="175000" cy="175000"/>
          </a:xfrm>
        </p:grpSpPr>
        <p:sp>
          <p:nvSpPr>
            <p:cNvPr id="963" name="Google Shape;963;p6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 name="Google Shape;967;p68"/>
          <p:cNvGrpSpPr/>
          <p:nvPr/>
        </p:nvGrpSpPr>
        <p:grpSpPr>
          <a:xfrm rot="5400000">
            <a:off x="7551683" y="3879926"/>
            <a:ext cx="293111" cy="293388"/>
            <a:chOff x="3164039" y="430875"/>
            <a:chExt cx="293111" cy="293388"/>
          </a:xfrm>
        </p:grpSpPr>
        <p:sp>
          <p:nvSpPr>
            <p:cNvPr id="968" name="Google Shape;968;p6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4" name="Google Shape;974;p68"/>
          <p:cNvGrpSpPr/>
          <p:nvPr/>
        </p:nvGrpSpPr>
        <p:grpSpPr>
          <a:xfrm flipH="1" rot="5400000">
            <a:off x="8259052" y="323144"/>
            <a:ext cx="175013" cy="27000"/>
            <a:chOff x="5662375" y="212375"/>
            <a:chExt cx="175013" cy="27000"/>
          </a:xfrm>
        </p:grpSpPr>
        <p:sp>
          <p:nvSpPr>
            <p:cNvPr id="975" name="Google Shape;975;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78" name="Google Shape;978;p68"/>
          <p:cNvCxnSpPr/>
          <p:nvPr/>
        </p:nvCxnSpPr>
        <p:spPr>
          <a:xfrm flipH="1" rot="5400000">
            <a:off x="740850" y="25983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979" name="Google Shape;979;p68"/>
          <p:cNvCxnSpPr/>
          <p:nvPr/>
        </p:nvCxnSpPr>
        <p:spPr>
          <a:xfrm rot="-5400000">
            <a:off x="847100" y="355400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980" name="Google Shape;980;p68"/>
          <p:cNvCxnSpPr/>
          <p:nvPr/>
        </p:nvCxnSpPr>
        <p:spPr>
          <a:xfrm flipH="1" rot="5400000">
            <a:off x="1105775" y="415125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981" name="Google Shape;981;p68"/>
          <p:cNvGrpSpPr/>
          <p:nvPr/>
        </p:nvGrpSpPr>
        <p:grpSpPr>
          <a:xfrm rot="5400000">
            <a:off x="621475" y="4062025"/>
            <a:ext cx="581800" cy="582350"/>
            <a:chOff x="8064275" y="887850"/>
            <a:chExt cx="581800" cy="582350"/>
          </a:xfrm>
        </p:grpSpPr>
        <p:sp>
          <p:nvSpPr>
            <p:cNvPr id="982" name="Google Shape;982;p6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8" name="Google Shape;988;p68"/>
          <p:cNvGrpSpPr/>
          <p:nvPr/>
        </p:nvGrpSpPr>
        <p:grpSpPr>
          <a:xfrm rot="5400000">
            <a:off x="1482825" y="3350800"/>
            <a:ext cx="292025" cy="292575"/>
            <a:chOff x="7353050" y="316275"/>
            <a:chExt cx="292025" cy="292575"/>
          </a:xfrm>
        </p:grpSpPr>
        <p:sp>
          <p:nvSpPr>
            <p:cNvPr id="989" name="Google Shape;989;p6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3" name="Google Shape;993;p68"/>
          <p:cNvGrpSpPr/>
          <p:nvPr/>
        </p:nvGrpSpPr>
        <p:grpSpPr>
          <a:xfrm rot="5400000">
            <a:off x="1595125" y="4790325"/>
            <a:ext cx="175000" cy="175000"/>
            <a:chOff x="8792300" y="321275"/>
            <a:chExt cx="175000" cy="175000"/>
          </a:xfrm>
        </p:grpSpPr>
        <p:sp>
          <p:nvSpPr>
            <p:cNvPr id="994" name="Google Shape;994;p6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8" name="Google Shape;998;p68"/>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8"/>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8"/>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8"/>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8"/>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8"/>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4" name="Google Shape;1004;p68"/>
          <p:cNvGrpSpPr/>
          <p:nvPr/>
        </p:nvGrpSpPr>
        <p:grpSpPr>
          <a:xfrm rot="5400000">
            <a:off x="1701119" y="1515381"/>
            <a:ext cx="175013" cy="27000"/>
            <a:chOff x="5662375" y="212375"/>
            <a:chExt cx="175013" cy="27000"/>
          </a:xfrm>
        </p:grpSpPr>
        <p:sp>
          <p:nvSpPr>
            <p:cNvPr id="1005" name="Google Shape;1005;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8" name="Google Shape;1008;p68"/>
          <p:cNvGrpSpPr/>
          <p:nvPr/>
        </p:nvGrpSpPr>
        <p:grpSpPr>
          <a:xfrm rot="5400000">
            <a:off x="1819519" y="4562081"/>
            <a:ext cx="175013" cy="27000"/>
            <a:chOff x="5662375" y="212375"/>
            <a:chExt cx="175013" cy="27000"/>
          </a:xfrm>
        </p:grpSpPr>
        <p:sp>
          <p:nvSpPr>
            <p:cNvPr id="1009" name="Google Shape;1009;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68"/>
          <p:cNvGrpSpPr/>
          <p:nvPr/>
        </p:nvGrpSpPr>
        <p:grpSpPr>
          <a:xfrm rot="5400000">
            <a:off x="408594" y="4140781"/>
            <a:ext cx="175013" cy="27000"/>
            <a:chOff x="5662375" y="212375"/>
            <a:chExt cx="175013" cy="27000"/>
          </a:xfrm>
        </p:grpSpPr>
        <p:sp>
          <p:nvSpPr>
            <p:cNvPr id="1013" name="Google Shape;1013;p6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6" name="Google Shape;1016;p68"/>
          <p:cNvSpPr txBox="1"/>
          <p:nvPr>
            <p:ph hasCustomPrompt="1" type="title"/>
          </p:nvPr>
        </p:nvSpPr>
        <p:spPr>
          <a:xfrm>
            <a:off x="2624328" y="2057400"/>
            <a:ext cx="3904500" cy="78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43" name="Shape 43"/>
        <p:cNvGrpSpPr/>
        <p:nvPr/>
      </p:nvGrpSpPr>
      <p:grpSpPr>
        <a:xfrm>
          <a:off x="0" y="0"/>
          <a:ext cx="0" cy="0"/>
          <a:chOff x="0" y="0"/>
          <a:chExt cx="0" cy="0"/>
        </a:xfrm>
      </p:grpSpPr>
      <p:sp>
        <p:nvSpPr>
          <p:cNvPr id="44" name="Google Shape;44;p51"/>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5" name="Google Shape;45;p51"/>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434343"/>
              </a:buClr>
              <a:buSzPts val="1200"/>
              <a:buFont typeface="Barlow Semi Condensed Medium"/>
              <a:buAutoNum type="arabicPeriod"/>
              <a:defRPr b="0" i="0" sz="1200" u="none" cap="none" strike="noStrike">
                <a:solidFill>
                  <a:schemeClr val="dk2"/>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46" name="Google Shape;46;p51"/>
          <p:cNvCxnSpPr/>
          <p:nvPr/>
        </p:nvCxnSpPr>
        <p:spPr>
          <a:xfrm rot="10800000">
            <a:off x="303000" y="3359375"/>
            <a:ext cx="151800" cy="957300"/>
          </a:xfrm>
          <a:prstGeom prst="straightConnector1">
            <a:avLst/>
          </a:prstGeom>
          <a:noFill/>
          <a:ln cap="flat" cmpd="sng" w="9525">
            <a:solidFill>
              <a:schemeClr val="dk1"/>
            </a:solidFill>
            <a:prstDash val="solid"/>
            <a:round/>
            <a:headEnd len="sm" w="sm" type="none"/>
            <a:tailEnd len="sm" w="sm" type="none"/>
          </a:ln>
        </p:spPr>
      </p:cxnSp>
      <p:cxnSp>
        <p:nvCxnSpPr>
          <p:cNvPr id="47" name="Google Shape;47;p51"/>
          <p:cNvCxnSpPr/>
          <p:nvPr/>
        </p:nvCxnSpPr>
        <p:spPr>
          <a:xfrm flipH="1" rot="10800000">
            <a:off x="0" y="4332550"/>
            <a:ext cx="446700" cy="663900"/>
          </a:xfrm>
          <a:prstGeom prst="straightConnector1">
            <a:avLst/>
          </a:prstGeom>
          <a:noFill/>
          <a:ln cap="flat" cmpd="sng" w="9525">
            <a:solidFill>
              <a:schemeClr val="dk1"/>
            </a:solidFill>
            <a:prstDash val="solid"/>
            <a:round/>
            <a:headEnd len="sm" w="sm" type="none"/>
            <a:tailEnd len="sm" w="sm" type="none"/>
          </a:ln>
        </p:spPr>
      </p:cxnSp>
      <p:grpSp>
        <p:nvGrpSpPr>
          <p:cNvPr id="48" name="Google Shape;48;p51"/>
          <p:cNvGrpSpPr/>
          <p:nvPr/>
        </p:nvGrpSpPr>
        <p:grpSpPr>
          <a:xfrm flipH="1">
            <a:off x="300738" y="4167800"/>
            <a:ext cx="292025" cy="292575"/>
            <a:chOff x="7353050" y="316275"/>
            <a:chExt cx="292025" cy="292575"/>
          </a:xfrm>
        </p:grpSpPr>
        <p:sp>
          <p:nvSpPr>
            <p:cNvPr id="49" name="Google Shape;49;p5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51"/>
          <p:cNvGrpSpPr/>
          <p:nvPr/>
        </p:nvGrpSpPr>
        <p:grpSpPr>
          <a:xfrm>
            <a:off x="148789" y="3224300"/>
            <a:ext cx="293111" cy="293388"/>
            <a:chOff x="3164039" y="430875"/>
            <a:chExt cx="293111" cy="293388"/>
          </a:xfrm>
        </p:grpSpPr>
        <p:sp>
          <p:nvSpPr>
            <p:cNvPr id="54" name="Google Shape;54;p5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0" name="Google Shape;60;p51"/>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61" name="Google Shape;61;p51"/>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62" name="Google Shape;62;p51"/>
          <p:cNvGrpSpPr/>
          <p:nvPr/>
        </p:nvGrpSpPr>
        <p:grpSpPr>
          <a:xfrm>
            <a:off x="8064275" y="526925"/>
            <a:ext cx="581800" cy="582350"/>
            <a:chOff x="8064275" y="887850"/>
            <a:chExt cx="581800" cy="582350"/>
          </a:xfrm>
        </p:grpSpPr>
        <p:sp>
          <p:nvSpPr>
            <p:cNvPr id="63" name="Google Shape;63;p5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51"/>
          <p:cNvGrpSpPr/>
          <p:nvPr/>
        </p:nvGrpSpPr>
        <p:grpSpPr>
          <a:xfrm>
            <a:off x="7033875" y="170875"/>
            <a:ext cx="292025" cy="292575"/>
            <a:chOff x="7353050" y="316275"/>
            <a:chExt cx="292025" cy="292575"/>
          </a:xfrm>
        </p:grpSpPr>
        <p:sp>
          <p:nvSpPr>
            <p:cNvPr id="70" name="Google Shape;70;p5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 name="Google Shape;74;p51"/>
          <p:cNvGrpSpPr/>
          <p:nvPr/>
        </p:nvGrpSpPr>
        <p:grpSpPr>
          <a:xfrm>
            <a:off x="8757950" y="229650"/>
            <a:ext cx="175000" cy="175000"/>
            <a:chOff x="8792300" y="321275"/>
            <a:chExt cx="175000" cy="175000"/>
          </a:xfrm>
        </p:grpSpPr>
        <p:sp>
          <p:nvSpPr>
            <p:cNvPr id="75" name="Google Shape;75;p5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 name="Google Shape;79;p51"/>
          <p:cNvGrpSpPr/>
          <p:nvPr/>
        </p:nvGrpSpPr>
        <p:grpSpPr>
          <a:xfrm>
            <a:off x="8490050" y="170875"/>
            <a:ext cx="175013" cy="27000"/>
            <a:chOff x="5662375" y="212375"/>
            <a:chExt cx="175013" cy="27000"/>
          </a:xfrm>
        </p:grpSpPr>
        <p:sp>
          <p:nvSpPr>
            <p:cNvPr id="80" name="Google Shape;80;p5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51"/>
          <p:cNvGrpSpPr/>
          <p:nvPr/>
        </p:nvGrpSpPr>
        <p:grpSpPr>
          <a:xfrm>
            <a:off x="7916350" y="1124600"/>
            <a:ext cx="175013" cy="27000"/>
            <a:chOff x="5662375" y="212375"/>
            <a:chExt cx="175013" cy="27000"/>
          </a:xfrm>
        </p:grpSpPr>
        <p:sp>
          <p:nvSpPr>
            <p:cNvPr id="84" name="Google Shape;84;p5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1017" name="Shape 1017"/>
        <p:cNvGrpSpPr/>
        <p:nvPr/>
      </p:nvGrpSpPr>
      <p:grpSpPr>
        <a:xfrm>
          <a:off x="0" y="0"/>
          <a:ext cx="0" cy="0"/>
          <a:chOff x="0" y="0"/>
          <a:chExt cx="0" cy="0"/>
        </a:xfrm>
      </p:grpSpPr>
      <p:sp>
        <p:nvSpPr>
          <p:cNvPr id="1018" name="Google Shape;1018;p69"/>
          <p:cNvSpPr txBox="1"/>
          <p:nvPr>
            <p:ph type="title"/>
          </p:nvPr>
        </p:nvSpPr>
        <p:spPr>
          <a:xfrm>
            <a:off x="1271016" y="338328"/>
            <a:ext cx="66111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19" name="Google Shape;1019;p69"/>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1020" name="Google Shape;1020;p69"/>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1021" name="Google Shape;1021;p69"/>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1022" name="Google Shape;1022;p69"/>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1023" name="Google Shape;1023;p69"/>
          <p:cNvGrpSpPr/>
          <p:nvPr/>
        </p:nvGrpSpPr>
        <p:grpSpPr>
          <a:xfrm flipH="1">
            <a:off x="423750" y="125363"/>
            <a:ext cx="292025" cy="292575"/>
            <a:chOff x="7353050" y="316275"/>
            <a:chExt cx="292025" cy="292575"/>
          </a:xfrm>
        </p:grpSpPr>
        <p:sp>
          <p:nvSpPr>
            <p:cNvPr id="1024" name="Google Shape;1024;p6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69"/>
          <p:cNvGrpSpPr/>
          <p:nvPr/>
        </p:nvGrpSpPr>
        <p:grpSpPr>
          <a:xfrm>
            <a:off x="1638739" y="558163"/>
            <a:ext cx="293111" cy="293388"/>
            <a:chOff x="3164039" y="430875"/>
            <a:chExt cx="293111" cy="293388"/>
          </a:xfrm>
        </p:grpSpPr>
        <p:sp>
          <p:nvSpPr>
            <p:cNvPr id="1029" name="Google Shape;1029;p6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5" name="Google Shape;1035;p69"/>
          <p:cNvGrpSpPr/>
          <p:nvPr/>
        </p:nvGrpSpPr>
        <p:grpSpPr>
          <a:xfrm>
            <a:off x="1591750" y="362600"/>
            <a:ext cx="175013" cy="27000"/>
            <a:chOff x="5662375" y="212375"/>
            <a:chExt cx="175013" cy="27000"/>
          </a:xfrm>
        </p:grpSpPr>
        <p:sp>
          <p:nvSpPr>
            <p:cNvPr id="1036" name="Google Shape;1036;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39" name="Google Shape;1039;p69"/>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1040" name="Google Shape;1040;p69"/>
          <p:cNvGrpSpPr/>
          <p:nvPr/>
        </p:nvGrpSpPr>
        <p:grpSpPr>
          <a:xfrm>
            <a:off x="7823875" y="202375"/>
            <a:ext cx="581800" cy="582350"/>
            <a:chOff x="8064275" y="887850"/>
            <a:chExt cx="581800" cy="582350"/>
          </a:xfrm>
        </p:grpSpPr>
        <p:sp>
          <p:nvSpPr>
            <p:cNvPr id="1041" name="Google Shape;1041;p6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7" name="Google Shape;1047;p69"/>
          <p:cNvGrpSpPr/>
          <p:nvPr/>
        </p:nvGrpSpPr>
        <p:grpSpPr>
          <a:xfrm flipH="1">
            <a:off x="8698650" y="1117488"/>
            <a:ext cx="292025" cy="292575"/>
            <a:chOff x="7353050" y="316275"/>
            <a:chExt cx="292025" cy="292575"/>
          </a:xfrm>
        </p:grpSpPr>
        <p:sp>
          <p:nvSpPr>
            <p:cNvPr id="1048" name="Google Shape;1048;p6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2" name="Google Shape;1052;p69"/>
          <p:cNvGrpSpPr/>
          <p:nvPr/>
        </p:nvGrpSpPr>
        <p:grpSpPr>
          <a:xfrm>
            <a:off x="8678350" y="1581800"/>
            <a:ext cx="175013" cy="27000"/>
            <a:chOff x="5662375" y="212375"/>
            <a:chExt cx="175013" cy="27000"/>
          </a:xfrm>
        </p:grpSpPr>
        <p:sp>
          <p:nvSpPr>
            <p:cNvPr id="1053" name="Google Shape;1053;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56" name="Google Shape;1056;p69"/>
          <p:cNvCxnSpPr/>
          <p:nvPr/>
        </p:nvCxnSpPr>
        <p:spPr>
          <a:xfrm flipH="1">
            <a:off x="5101704"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057" name="Google Shape;1057;p69"/>
          <p:cNvCxnSpPr/>
          <p:nvPr/>
        </p:nvCxnSpPr>
        <p:spPr>
          <a:xfrm rot="10800000">
            <a:off x="6234804"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058" name="Google Shape;1058;p69"/>
          <p:cNvCxnSpPr/>
          <p:nvPr/>
        </p:nvCxnSpPr>
        <p:spPr>
          <a:xfrm flipH="1">
            <a:off x="7547529"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059" name="Google Shape;1059;p69"/>
          <p:cNvCxnSpPr/>
          <p:nvPr/>
        </p:nvCxnSpPr>
        <p:spPr>
          <a:xfrm flipH="1">
            <a:off x="8872054"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060" name="Google Shape;1060;p69"/>
          <p:cNvGrpSpPr/>
          <p:nvPr/>
        </p:nvGrpSpPr>
        <p:grpSpPr>
          <a:xfrm>
            <a:off x="7278954" y="4513075"/>
            <a:ext cx="581800" cy="582350"/>
            <a:chOff x="8064275" y="887850"/>
            <a:chExt cx="581800" cy="582350"/>
          </a:xfrm>
        </p:grpSpPr>
        <p:sp>
          <p:nvSpPr>
            <p:cNvPr id="1061" name="Google Shape;1061;p6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7" name="Google Shape;1067;p69"/>
          <p:cNvGrpSpPr/>
          <p:nvPr/>
        </p:nvGrpSpPr>
        <p:grpSpPr>
          <a:xfrm>
            <a:off x="6099454" y="4340463"/>
            <a:ext cx="292025" cy="292575"/>
            <a:chOff x="7353050" y="316275"/>
            <a:chExt cx="292025" cy="292575"/>
          </a:xfrm>
        </p:grpSpPr>
        <p:sp>
          <p:nvSpPr>
            <p:cNvPr id="1068" name="Google Shape;1068;p6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2" name="Google Shape;1072;p69"/>
          <p:cNvGrpSpPr/>
          <p:nvPr/>
        </p:nvGrpSpPr>
        <p:grpSpPr>
          <a:xfrm>
            <a:off x="8792779" y="4315025"/>
            <a:ext cx="175000" cy="175000"/>
            <a:chOff x="8792300" y="321275"/>
            <a:chExt cx="175000" cy="175000"/>
          </a:xfrm>
        </p:grpSpPr>
        <p:sp>
          <p:nvSpPr>
            <p:cNvPr id="1073" name="Google Shape;1073;p6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7" name="Google Shape;1077;p69"/>
          <p:cNvGrpSpPr/>
          <p:nvPr/>
        </p:nvGrpSpPr>
        <p:grpSpPr>
          <a:xfrm flipH="1">
            <a:off x="4972779" y="4657550"/>
            <a:ext cx="293111" cy="293388"/>
            <a:chOff x="3164039" y="430875"/>
            <a:chExt cx="293111" cy="293388"/>
          </a:xfrm>
        </p:grpSpPr>
        <p:sp>
          <p:nvSpPr>
            <p:cNvPr id="1078" name="Google Shape;1078;p6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4" name="Google Shape;1084;p69"/>
          <p:cNvGrpSpPr/>
          <p:nvPr/>
        </p:nvGrpSpPr>
        <p:grpSpPr>
          <a:xfrm>
            <a:off x="8721804" y="4142425"/>
            <a:ext cx="175013" cy="27000"/>
            <a:chOff x="5662375" y="212375"/>
            <a:chExt cx="175013" cy="27000"/>
          </a:xfrm>
        </p:grpSpPr>
        <p:sp>
          <p:nvSpPr>
            <p:cNvPr id="1085" name="Google Shape;1085;p6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088" name="Shape 1088"/>
        <p:cNvGrpSpPr/>
        <p:nvPr/>
      </p:nvGrpSpPr>
      <p:grpSpPr>
        <a:xfrm>
          <a:off x="0" y="0"/>
          <a:ext cx="0" cy="0"/>
          <a:chOff x="0" y="0"/>
          <a:chExt cx="0" cy="0"/>
        </a:xfrm>
      </p:grpSpPr>
      <p:sp>
        <p:nvSpPr>
          <p:cNvPr id="1089" name="Google Shape;1089;p70"/>
          <p:cNvSpPr txBox="1"/>
          <p:nvPr>
            <p:ph type="title"/>
          </p:nvPr>
        </p:nvSpPr>
        <p:spPr>
          <a:xfrm>
            <a:off x="896100" y="1984450"/>
            <a:ext cx="3457200" cy="129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cxnSp>
        <p:nvCxnSpPr>
          <p:cNvPr id="1090" name="Google Shape;1090;p70"/>
          <p:cNvCxnSpPr/>
          <p:nvPr/>
        </p:nvCxnSpPr>
        <p:spPr>
          <a:xfrm>
            <a:off x="1645925" y="5231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091" name="Google Shape;1091;p70"/>
          <p:cNvCxnSpPr/>
          <p:nvPr/>
        </p:nvCxnSpPr>
        <p:spPr>
          <a:xfrm flipH="1" rot="10800000">
            <a:off x="803050" y="529675"/>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092" name="Google Shape;1092;p70"/>
          <p:cNvCxnSpPr/>
          <p:nvPr/>
        </p:nvCxnSpPr>
        <p:spPr>
          <a:xfrm>
            <a:off x="0" y="6520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093" name="Google Shape;1093;p70"/>
          <p:cNvGrpSpPr/>
          <p:nvPr/>
        </p:nvGrpSpPr>
        <p:grpSpPr>
          <a:xfrm flipH="1">
            <a:off x="499400" y="959675"/>
            <a:ext cx="581800" cy="582350"/>
            <a:chOff x="8064275" y="887850"/>
            <a:chExt cx="581800" cy="582350"/>
          </a:xfrm>
        </p:grpSpPr>
        <p:sp>
          <p:nvSpPr>
            <p:cNvPr id="1094" name="Google Shape;1094;p7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0" name="Google Shape;1100;p70"/>
          <p:cNvGrpSpPr/>
          <p:nvPr/>
        </p:nvGrpSpPr>
        <p:grpSpPr>
          <a:xfrm flipH="1">
            <a:off x="1500400" y="388100"/>
            <a:ext cx="292025" cy="292575"/>
            <a:chOff x="7353050" y="316275"/>
            <a:chExt cx="292025" cy="292575"/>
          </a:xfrm>
        </p:grpSpPr>
        <p:sp>
          <p:nvSpPr>
            <p:cNvPr id="1101" name="Google Shape;1101;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5" name="Google Shape;1105;p70"/>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70"/>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70"/>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70"/>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70"/>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70"/>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1" name="Google Shape;1111;p70"/>
          <p:cNvGrpSpPr/>
          <p:nvPr/>
        </p:nvGrpSpPr>
        <p:grpSpPr>
          <a:xfrm flipH="1">
            <a:off x="3527112" y="361100"/>
            <a:ext cx="175013" cy="27000"/>
            <a:chOff x="5662375" y="212375"/>
            <a:chExt cx="175013" cy="27000"/>
          </a:xfrm>
        </p:grpSpPr>
        <p:sp>
          <p:nvSpPr>
            <p:cNvPr id="1112" name="Google Shape;1112;p7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7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7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5" name="Google Shape;1115;p70"/>
          <p:cNvGrpSpPr/>
          <p:nvPr/>
        </p:nvGrpSpPr>
        <p:grpSpPr>
          <a:xfrm flipH="1">
            <a:off x="480412" y="242700"/>
            <a:ext cx="175013" cy="27000"/>
            <a:chOff x="5662375" y="212375"/>
            <a:chExt cx="175013" cy="27000"/>
          </a:xfrm>
        </p:grpSpPr>
        <p:sp>
          <p:nvSpPr>
            <p:cNvPr id="1116" name="Google Shape;1116;p7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7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7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9" name="Google Shape;1119;p70"/>
          <p:cNvGrpSpPr/>
          <p:nvPr/>
        </p:nvGrpSpPr>
        <p:grpSpPr>
          <a:xfrm flipH="1">
            <a:off x="901712" y="1653625"/>
            <a:ext cx="175013" cy="27000"/>
            <a:chOff x="5662375" y="212375"/>
            <a:chExt cx="175013" cy="27000"/>
          </a:xfrm>
        </p:grpSpPr>
        <p:sp>
          <p:nvSpPr>
            <p:cNvPr id="1120" name="Google Shape;1120;p7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7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7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23" name="Google Shape;1123;p70"/>
          <p:cNvCxnSpPr/>
          <p:nvPr/>
        </p:nvCxnSpPr>
        <p:spPr>
          <a:xfrm>
            <a:off x="791400" y="42124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124" name="Google Shape;1124;p70"/>
          <p:cNvCxnSpPr/>
          <p:nvPr/>
        </p:nvCxnSpPr>
        <p:spPr>
          <a:xfrm flipH="1" rot="10800000">
            <a:off x="0" y="42204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125" name="Google Shape;1125;p70"/>
          <p:cNvGrpSpPr/>
          <p:nvPr/>
        </p:nvGrpSpPr>
        <p:grpSpPr>
          <a:xfrm rot="10800000">
            <a:off x="499400" y="3940925"/>
            <a:ext cx="581800" cy="582350"/>
            <a:chOff x="8064275" y="887850"/>
            <a:chExt cx="581800" cy="582350"/>
          </a:xfrm>
        </p:grpSpPr>
        <p:sp>
          <p:nvSpPr>
            <p:cNvPr id="1126" name="Google Shape;1126;p7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7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7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2" name="Google Shape;1132;p70"/>
          <p:cNvGrpSpPr/>
          <p:nvPr/>
        </p:nvGrpSpPr>
        <p:grpSpPr>
          <a:xfrm rot="10800000">
            <a:off x="1819575" y="4586750"/>
            <a:ext cx="292025" cy="292575"/>
            <a:chOff x="7353050" y="316275"/>
            <a:chExt cx="292025" cy="292575"/>
          </a:xfrm>
        </p:grpSpPr>
        <p:sp>
          <p:nvSpPr>
            <p:cNvPr id="1133" name="Google Shape;1133;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7" name="Google Shape;1137;p70"/>
          <p:cNvGrpSpPr/>
          <p:nvPr/>
        </p:nvGrpSpPr>
        <p:grpSpPr>
          <a:xfrm rot="10800000">
            <a:off x="212525" y="4645550"/>
            <a:ext cx="175000" cy="175000"/>
            <a:chOff x="8792300" y="321275"/>
            <a:chExt cx="175000" cy="175000"/>
          </a:xfrm>
        </p:grpSpPr>
        <p:sp>
          <p:nvSpPr>
            <p:cNvPr id="1138" name="Google Shape;1138;p7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70"/>
          <p:cNvGrpSpPr/>
          <p:nvPr/>
        </p:nvGrpSpPr>
        <p:grpSpPr>
          <a:xfrm rot="10800000">
            <a:off x="480412" y="4852325"/>
            <a:ext cx="175013" cy="27000"/>
            <a:chOff x="5662375" y="212375"/>
            <a:chExt cx="175013" cy="27000"/>
          </a:xfrm>
        </p:grpSpPr>
        <p:sp>
          <p:nvSpPr>
            <p:cNvPr id="1143" name="Google Shape;1143;p7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6" name="Google Shape;1146;p70"/>
          <p:cNvGrpSpPr/>
          <p:nvPr/>
        </p:nvGrpSpPr>
        <p:grpSpPr>
          <a:xfrm rot="10800000">
            <a:off x="1054112" y="3898600"/>
            <a:ext cx="175013" cy="27000"/>
            <a:chOff x="5662375" y="212375"/>
            <a:chExt cx="175013" cy="27000"/>
          </a:xfrm>
        </p:grpSpPr>
        <p:sp>
          <p:nvSpPr>
            <p:cNvPr id="1147" name="Google Shape;1147;p7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0" name="Shape 1150"/>
        <p:cNvGrpSpPr/>
        <p:nvPr/>
      </p:nvGrpSpPr>
      <p:grpSpPr>
        <a:xfrm>
          <a:off x="0" y="0"/>
          <a:ext cx="0" cy="0"/>
          <a:chOff x="0" y="0"/>
          <a:chExt cx="0" cy="0"/>
        </a:xfrm>
      </p:grpSpPr>
      <p:sp>
        <p:nvSpPr>
          <p:cNvPr id="1151" name="Google Shape;1151;p71"/>
          <p:cNvSpPr txBox="1"/>
          <p:nvPr>
            <p:ph type="title"/>
          </p:nvPr>
        </p:nvSpPr>
        <p:spPr>
          <a:xfrm>
            <a:off x="1807671" y="338325"/>
            <a:ext cx="5528700" cy="61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152" name="Google Shape;1152;p71"/>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153" name="Google Shape;1153;p71"/>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154" name="Google Shape;1154;p71"/>
          <p:cNvSpPr txBox="1"/>
          <p:nvPr>
            <p:ph idx="3" type="subTitle"/>
          </p:nvPr>
        </p:nvSpPr>
        <p:spPr>
          <a:xfrm>
            <a:off x="4956048" y="2221992"/>
            <a:ext cx="2084700" cy="283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1155" name="Google Shape;1155;p71"/>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1156" name="Google Shape;1156;p71"/>
          <p:cNvSpPr txBox="1"/>
          <p:nvPr>
            <p:ph idx="5" type="title"/>
          </p:nvPr>
        </p:nvSpPr>
        <p:spPr>
          <a:xfrm>
            <a:off x="2779776"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157" name="Google Shape;1157;p71"/>
          <p:cNvSpPr txBox="1"/>
          <p:nvPr>
            <p:ph idx="6" type="title"/>
          </p:nvPr>
        </p:nvSpPr>
        <p:spPr>
          <a:xfrm>
            <a:off x="5641848"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1158" name="Google Shape;1158;p71"/>
          <p:cNvGrpSpPr/>
          <p:nvPr/>
        </p:nvGrpSpPr>
        <p:grpSpPr>
          <a:xfrm>
            <a:off x="432850" y="0"/>
            <a:ext cx="8278300" cy="5165700"/>
            <a:chOff x="432850" y="0"/>
            <a:chExt cx="8278300" cy="5165700"/>
          </a:xfrm>
        </p:grpSpPr>
        <p:cxnSp>
          <p:nvCxnSpPr>
            <p:cNvPr id="1159" name="Google Shape;1159;p71"/>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160" name="Google Shape;1160;p71"/>
            <p:cNvGrpSpPr/>
            <p:nvPr/>
          </p:nvGrpSpPr>
          <p:grpSpPr>
            <a:xfrm>
              <a:off x="8129350" y="4292175"/>
              <a:ext cx="581800" cy="582350"/>
              <a:chOff x="8064275" y="887850"/>
              <a:chExt cx="581800" cy="582350"/>
            </a:xfrm>
          </p:grpSpPr>
          <p:sp>
            <p:nvSpPr>
              <p:cNvPr id="1161" name="Google Shape;1161;p7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7" name="Google Shape;1167;p71"/>
            <p:cNvGrpSpPr/>
            <p:nvPr/>
          </p:nvGrpSpPr>
          <p:grpSpPr>
            <a:xfrm>
              <a:off x="8274238" y="3720600"/>
              <a:ext cx="292025" cy="292575"/>
              <a:chOff x="7353050" y="316275"/>
              <a:chExt cx="292025" cy="292575"/>
            </a:xfrm>
          </p:grpSpPr>
          <p:sp>
            <p:nvSpPr>
              <p:cNvPr id="1168" name="Google Shape;1168;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2" name="Google Shape;1172;p71"/>
            <p:cNvGrpSpPr/>
            <p:nvPr/>
          </p:nvGrpSpPr>
          <p:grpSpPr>
            <a:xfrm>
              <a:off x="8332763" y="3212475"/>
              <a:ext cx="175000" cy="175000"/>
              <a:chOff x="8792300" y="321275"/>
              <a:chExt cx="175000" cy="175000"/>
            </a:xfrm>
          </p:grpSpPr>
          <p:sp>
            <p:nvSpPr>
              <p:cNvPr id="1173" name="Google Shape;1173;p7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7" name="Google Shape;1177;p71"/>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178" name="Google Shape;1178;p71"/>
            <p:cNvGrpSpPr/>
            <p:nvPr/>
          </p:nvGrpSpPr>
          <p:grpSpPr>
            <a:xfrm rot="10800000">
              <a:off x="432850" y="291788"/>
              <a:ext cx="581800" cy="582350"/>
              <a:chOff x="8064275" y="887850"/>
              <a:chExt cx="581800" cy="582350"/>
            </a:xfrm>
          </p:grpSpPr>
          <p:sp>
            <p:nvSpPr>
              <p:cNvPr id="1179" name="Google Shape;1179;p7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5" name="Google Shape;1185;p71"/>
            <p:cNvGrpSpPr/>
            <p:nvPr/>
          </p:nvGrpSpPr>
          <p:grpSpPr>
            <a:xfrm rot="10800000">
              <a:off x="577738" y="1153138"/>
              <a:ext cx="292025" cy="292575"/>
              <a:chOff x="7353050" y="316275"/>
              <a:chExt cx="292025" cy="292575"/>
            </a:xfrm>
          </p:grpSpPr>
          <p:sp>
            <p:nvSpPr>
              <p:cNvPr id="1186" name="Google Shape;1186;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0" name="Google Shape;1190;p71"/>
            <p:cNvGrpSpPr/>
            <p:nvPr/>
          </p:nvGrpSpPr>
          <p:grpSpPr>
            <a:xfrm rot="10800000">
              <a:off x="636238" y="1778838"/>
              <a:ext cx="175000" cy="175000"/>
              <a:chOff x="8792300" y="321275"/>
              <a:chExt cx="175000" cy="175000"/>
            </a:xfrm>
          </p:grpSpPr>
          <p:sp>
            <p:nvSpPr>
              <p:cNvPr id="1191" name="Google Shape;1191;p7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5" name="Google Shape;1195;p71"/>
            <p:cNvGrpSpPr/>
            <p:nvPr/>
          </p:nvGrpSpPr>
          <p:grpSpPr>
            <a:xfrm>
              <a:off x="432850" y="2003163"/>
              <a:ext cx="175013" cy="27000"/>
              <a:chOff x="5662375" y="212375"/>
              <a:chExt cx="175013" cy="27000"/>
            </a:xfrm>
          </p:grpSpPr>
          <p:sp>
            <p:nvSpPr>
              <p:cNvPr id="1196" name="Google Shape;1196;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9" name="Google Shape;1199;p71"/>
            <p:cNvGrpSpPr/>
            <p:nvPr/>
          </p:nvGrpSpPr>
          <p:grpSpPr>
            <a:xfrm>
              <a:off x="788100" y="208488"/>
              <a:ext cx="175013" cy="27000"/>
              <a:chOff x="5662375" y="212375"/>
              <a:chExt cx="175013" cy="27000"/>
            </a:xfrm>
          </p:grpSpPr>
          <p:sp>
            <p:nvSpPr>
              <p:cNvPr id="1200" name="Google Shape;1200;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3" name="Google Shape;1203;p71"/>
            <p:cNvGrpSpPr/>
            <p:nvPr/>
          </p:nvGrpSpPr>
          <p:grpSpPr>
            <a:xfrm>
              <a:off x="8129350" y="4988725"/>
              <a:ext cx="175013" cy="27000"/>
              <a:chOff x="5662375" y="212375"/>
              <a:chExt cx="175013" cy="27000"/>
            </a:xfrm>
          </p:grpSpPr>
          <p:sp>
            <p:nvSpPr>
              <p:cNvPr id="1204" name="Google Shape;1204;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7" name="Google Shape;1207;p71"/>
            <p:cNvGrpSpPr/>
            <p:nvPr/>
          </p:nvGrpSpPr>
          <p:grpSpPr>
            <a:xfrm>
              <a:off x="8497550" y="3429425"/>
              <a:ext cx="175013" cy="27000"/>
              <a:chOff x="5662375" y="212375"/>
              <a:chExt cx="175013" cy="27000"/>
            </a:xfrm>
          </p:grpSpPr>
          <p:sp>
            <p:nvSpPr>
              <p:cNvPr id="1208" name="Google Shape;1208;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11" name="Google Shape;1211;p71"/>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212" name="Google Shape;1212;p71"/>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213" name="Google Shape;1213;p71"/>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71"/>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71"/>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71"/>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7" name="Shape 1217"/>
        <p:cNvGrpSpPr/>
        <p:nvPr/>
      </p:nvGrpSpPr>
      <p:grpSpPr>
        <a:xfrm>
          <a:off x="0" y="0"/>
          <a:ext cx="0" cy="0"/>
          <a:chOff x="0" y="0"/>
          <a:chExt cx="0" cy="0"/>
        </a:xfrm>
      </p:grpSpPr>
      <p:sp>
        <p:nvSpPr>
          <p:cNvPr id="1218" name="Google Shape;1218;p72"/>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600"/>
              <a:buFont typeface="Barlow Semi Condensed"/>
              <a:buNone/>
              <a:defRPr b="0" i="0" sz="1600" u="none" cap="none" strike="noStrike">
                <a:solidFill>
                  <a:schemeClr val="dk2"/>
                </a:solidFill>
                <a:latin typeface="Barlow Semi Condensed"/>
                <a:ea typeface="Barlow Semi Condensed"/>
                <a:cs typeface="Barlow Semi Condensed"/>
                <a:sym typeface="Barlow Semi Condensed"/>
              </a:defRPr>
            </a:lvl1pPr>
          </a:lstStyle>
          <a:p/>
        </p:txBody>
      </p:sp>
      <p:sp>
        <p:nvSpPr>
          <p:cNvPr id="1219" name="Google Shape;1219;p72"/>
          <p:cNvSpPr txBox="1"/>
          <p:nvPr>
            <p:ph type="title"/>
          </p:nvPr>
        </p:nvSpPr>
        <p:spPr>
          <a:xfrm>
            <a:off x="2100600" y="347472"/>
            <a:ext cx="4947000" cy="58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1220" name="Google Shape;1220;p72"/>
          <p:cNvCxnSpPr/>
          <p:nvPr/>
        </p:nvCxnSpPr>
        <p:spPr>
          <a:xfrm>
            <a:off x="590450" y="4340600"/>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1221" name="Google Shape;1221;p72"/>
          <p:cNvCxnSpPr/>
          <p:nvPr/>
        </p:nvCxnSpPr>
        <p:spPr>
          <a:xfrm flipH="1" rot="10800000">
            <a:off x="7975" y="4332600"/>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1222" name="Google Shape;1222;p72"/>
          <p:cNvGrpSpPr/>
          <p:nvPr/>
        </p:nvGrpSpPr>
        <p:grpSpPr>
          <a:xfrm flipH="1">
            <a:off x="431725" y="4183775"/>
            <a:ext cx="292025" cy="292575"/>
            <a:chOff x="7353050" y="316275"/>
            <a:chExt cx="292025" cy="292575"/>
          </a:xfrm>
        </p:grpSpPr>
        <p:sp>
          <p:nvSpPr>
            <p:cNvPr id="1223" name="Google Shape;1223;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7" name="Google Shape;1227;p72"/>
          <p:cNvGrpSpPr/>
          <p:nvPr/>
        </p:nvGrpSpPr>
        <p:grpSpPr>
          <a:xfrm>
            <a:off x="1646714" y="4616575"/>
            <a:ext cx="293111" cy="293388"/>
            <a:chOff x="3164039" y="430875"/>
            <a:chExt cx="293111" cy="293388"/>
          </a:xfrm>
        </p:grpSpPr>
        <p:sp>
          <p:nvSpPr>
            <p:cNvPr id="1228" name="Google Shape;1228;p7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34" name="Google Shape;1234;p72"/>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1235" name="Google Shape;1235;p72"/>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236" name="Google Shape;1236;p72"/>
          <p:cNvGrpSpPr/>
          <p:nvPr/>
        </p:nvGrpSpPr>
        <p:grpSpPr>
          <a:xfrm>
            <a:off x="8064275" y="526925"/>
            <a:ext cx="581800" cy="582350"/>
            <a:chOff x="8064275" y="887850"/>
            <a:chExt cx="581800" cy="582350"/>
          </a:xfrm>
        </p:grpSpPr>
        <p:sp>
          <p:nvSpPr>
            <p:cNvPr id="1237" name="Google Shape;1237;p7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3" name="Google Shape;1243;p72"/>
          <p:cNvGrpSpPr/>
          <p:nvPr/>
        </p:nvGrpSpPr>
        <p:grpSpPr>
          <a:xfrm>
            <a:off x="7033875" y="170875"/>
            <a:ext cx="292025" cy="292575"/>
            <a:chOff x="7353050" y="316275"/>
            <a:chExt cx="292025" cy="292575"/>
          </a:xfrm>
        </p:grpSpPr>
        <p:sp>
          <p:nvSpPr>
            <p:cNvPr id="1244" name="Google Shape;1244;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8" name="Google Shape;1248;p72"/>
          <p:cNvGrpSpPr/>
          <p:nvPr/>
        </p:nvGrpSpPr>
        <p:grpSpPr>
          <a:xfrm>
            <a:off x="8757950" y="229650"/>
            <a:ext cx="175000" cy="175000"/>
            <a:chOff x="8792300" y="321275"/>
            <a:chExt cx="175000" cy="175000"/>
          </a:xfrm>
        </p:grpSpPr>
        <p:sp>
          <p:nvSpPr>
            <p:cNvPr id="1249" name="Google Shape;1249;p7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3" name="Google Shape;1253;p72"/>
          <p:cNvGrpSpPr/>
          <p:nvPr/>
        </p:nvGrpSpPr>
        <p:grpSpPr>
          <a:xfrm>
            <a:off x="8490050" y="170875"/>
            <a:ext cx="175013" cy="27000"/>
            <a:chOff x="5662375" y="212375"/>
            <a:chExt cx="175013" cy="27000"/>
          </a:xfrm>
        </p:grpSpPr>
        <p:sp>
          <p:nvSpPr>
            <p:cNvPr id="1254" name="Google Shape;1254;p7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7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7" name="Google Shape;1257;p72"/>
          <p:cNvGrpSpPr/>
          <p:nvPr/>
        </p:nvGrpSpPr>
        <p:grpSpPr>
          <a:xfrm>
            <a:off x="7916350" y="1124600"/>
            <a:ext cx="175013" cy="27000"/>
            <a:chOff x="5662375" y="212375"/>
            <a:chExt cx="175013" cy="27000"/>
          </a:xfrm>
        </p:grpSpPr>
        <p:sp>
          <p:nvSpPr>
            <p:cNvPr id="1258" name="Google Shape;1258;p7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261" name="Shape 1261"/>
        <p:cNvGrpSpPr/>
        <p:nvPr/>
      </p:nvGrpSpPr>
      <p:grpSpPr>
        <a:xfrm>
          <a:off x="0" y="0"/>
          <a:ext cx="0" cy="0"/>
          <a:chOff x="0" y="0"/>
          <a:chExt cx="0" cy="0"/>
        </a:xfrm>
      </p:grpSpPr>
      <p:sp>
        <p:nvSpPr>
          <p:cNvPr id="1262" name="Google Shape;1262;p73"/>
          <p:cNvSpPr txBox="1"/>
          <p:nvPr>
            <p:ph type="title"/>
          </p:nvPr>
        </p:nvSpPr>
        <p:spPr>
          <a:xfrm>
            <a:off x="2105425" y="384048"/>
            <a:ext cx="4937700" cy="107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p:txBody>
      </p:sp>
      <p:sp>
        <p:nvSpPr>
          <p:cNvPr id="1263" name="Google Shape;1263;p73"/>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264" name="Google Shape;1264;p73"/>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accent1"/>
                </a:solidFill>
                <a:latin typeface="Barlow Semi Condensed Medium"/>
                <a:ea typeface="Barlow Semi Condensed Medium"/>
                <a:cs typeface="Barlow Semi Condensed Medium"/>
                <a:sym typeface="Barlow Semi Condensed Medium"/>
              </a:rPr>
              <a:t>CREDITS:</a:t>
            </a:r>
            <a:r>
              <a:rPr b="0" i="0" lang="en" sz="1100" u="none" cap="none" strike="noStrike">
                <a:solidFill>
                  <a:schemeClr val="dk2"/>
                </a:solidFill>
                <a:latin typeface="Barlow Semi Condensed"/>
                <a:ea typeface="Barlow Semi Condensed"/>
                <a:cs typeface="Barlow Semi Condensed"/>
                <a:sym typeface="Barlow Semi Condensed"/>
              </a:rPr>
              <a:t> This presentation template was created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b="0" i="0" lang="en" sz="1100" u="none" cap="none" strike="noStrike">
                <a:solidFill>
                  <a:schemeClr val="dk2"/>
                </a:solidFill>
                <a:latin typeface="Barlow Semi Condensed"/>
                <a:ea typeface="Barlow Semi Condensed"/>
                <a:cs typeface="Barlow Semi Condensed"/>
                <a:sym typeface="Barlow Semi Condensed"/>
              </a:rPr>
              <a:t>, including icons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b="0" i="0" lang="en" sz="1100" u="none" cap="none" strike="noStrike">
                <a:solidFill>
                  <a:schemeClr val="dk2"/>
                </a:solidFill>
                <a:latin typeface="Barlow Semi Condensed"/>
                <a:ea typeface="Barlow Semi Condensed"/>
                <a:cs typeface="Barlow Semi Condensed"/>
                <a:sym typeface="Barlow Semi Condensed"/>
              </a:rPr>
              <a:t>, infographics &amp; images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b="0" i="0" lang="en" sz="1100" u="none" cap="none" strike="noStrike">
                <a:solidFill>
                  <a:schemeClr val="dk2"/>
                </a:solidFill>
                <a:latin typeface="Barlow Semi Condensed"/>
                <a:ea typeface="Barlow Semi Condensed"/>
                <a:cs typeface="Barlow Semi Condensed"/>
                <a:sym typeface="Barlow Semi Condensed"/>
              </a:rPr>
              <a:t> and illustrations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b="0" i="0" sz="1400" u="none" cap="none" strike="noStrike">
              <a:solidFill>
                <a:schemeClr val="dk2"/>
              </a:solidFill>
              <a:latin typeface="Barlow Semi Condensed Medium"/>
              <a:ea typeface="Barlow Semi Condensed Medium"/>
              <a:cs typeface="Barlow Semi Condensed Medium"/>
              <a:sym typeface="Barlow Semi Condensed Medium"/>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Barlow Semi Condensed"/>
              <a:ea typeface="Barlow Semi Condensed"/>
              <a:cs typeface="Barlow Semi Condensed"/>
              <a:sym typeface="Barlow Semi Condensed"/>
            </a:endParaRPr>
          </a:p>
        </p:txBody>
      </p:sp>
      <p:cxnSp>
        <p:nvCxnSpPr>
          <p:cNvPr id="1265" name="Google Shape;1265;p73"/>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266" name="Google Shape;1266;p73"/>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267" name="Google Shape;1267;p73"/>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268" name="Google Shape;1268;p73"/>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269" name="Google Shape;1269;p73"/>
          <p:cNvGrpSpPr/>
          <p:nvPr/>
        </p:nvGrpSpPr>
        <p:grpSpPr>
          <a:xfrm flipH="1" rot="5400000">
            <a:off x="7407333" y="1284925"/>
            <a:ext cx="581800" cy="582350"/>
            <a:chOff x="8064275" y="887850"/>
            <a:chExt cx="581800" cy="582350"/>
          </a:xfrm>
        </p:grpSpPr>
        <p:sp>
          <p:nvSpPr>
            <p:cNvPr id="1270" name="Google Shape;1270;p7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6" name="Google Shape;1276;p73"/>
          <p:cNvGrpSpPr/>
          <p:nvPr/>
        </p:nvGrpSpPr>
        <p:grpSpPr>
          <a:xfrm flipH="1" rot="5400000">
            <a:off x="7869720" y="2754200"/>
            <a:ext cx="292025" cy="292575"/>
            <a:chOff x="7353050" y="316275"/>
            <a:chExt cx="292025" cy="292575"/>
          </a:xfrm>
        </p:grpSpPr>
        <p:sp>
          <p:nvSpPr>
            <p:cNvPr id="1277" name="Google Shape;1277;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1" name="Google Shape;1281;p73"/>
          <p:cNvGrpSpPr/>
          <p:nvPr/>
        </p:nvGrpSpPr>
        <p:grpSpPr>
          <a:xfrm flipH="1" rot="5400000">
            <a:off x="8012458" y="178175"/>
            <a:ext cx="175000" cy="175000"/>
            <a:chOff x="8792300" y="321275"/>
            <a:chExt cx="175000" cy="175000"/>
          </a:xfrm>
        </p:grpSpPr>
        <p:sp>
          <p:nvSpPr>
            <p:cNvPr id="1282" name="Google Shape;1282;p7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73"/>
          <p:cNvGrpSpPr/>
          <p:nvPr/>
        </p:nvGrpSpPr>
        <p:grpSpPr>
          <a:xfrm rot="5400000">
            <a:off x="7551683" y="3879926"/>
            <a:ext cx="293111" cy="293388"/>
            <a:chOff x="3164039" y="430875"/>
            <a:chExt cx="293111" cy="293388"/>
          </a:xfrm>
        </p:grpSpPr>
        <p:sp>
          <p:nvSpPr>
            <p:cNvPr id="1287" name="Google Shape;1287;p7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3" name="Google Shape;1293;p73"/>
          <p:cNvGrpSpPr/>
          <p:nvPr/>
        </p:nvGrpSpPr>
        <p:grpSpPr>
          <a:xfrm flipH="1" rot="5400000">
            <a:off x="8259052" y="323144"/>
            <a:ext cx="175013" cy="27000"/>
            <a:chOff x="5662375" y="212375"/>
            <a:chExt cx="175013" cy="27000"/>
          </a:xfrm>
        </p:grpSpPr>
        <p:sp>
          <p:nvSpPr>
            <p:cNvPr id="1294" name="Google Shape;1294;p7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97" name="Google Shape;1297;p73"/>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298" name="Google Shape;1298;p73"/>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299" name="Google Shape;1299;p73"/>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300" name="Google Shape;1300;p73"/>
          <p:cNvGrpSpPr/>
          <p:nvPr/>
        </p:nvGrpSpPr>
        <p:grpSpPr>
          <a:xfrm rot="5400000">
            <a:off x="621475" y="4062025"/>
            <a:ext cx="581800" cy="582350"/>
            <a:chOff x="8064275" y="887850"/>
            <a:chExt cx="581800" cy="582350"/>
          </a:xfrm>
        </p:grpSpPr>
        <p:sp>
          <p:nvSpPr>
            <p:cNvPr id="1301" name="Google Shape;1301;p7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73"/>
          <p:cNvGrpSpPr/>
          <p:nvPr/>
        </p:nvGrpSpPr>
        <p:grpSpPr>
          <a:xfrm rot="5400000">
            <a:off x="1482825" y="3350800"/>
            <a:ext cx="292025" cy="292575"/>
            <a:chOff x="7353050" y="316275"/>
            <a:chExt cx="292025" cy="292575"/>
          </a:xfrm>
        </p:grpSpPr>
        <p:sp>
          <p:nvSpPr>
            <p:cNvPr id="1308" name="Google Shape;1308;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2" name="Google Shape;1312;p73"/>
          <p:cNvGrpSpPr/>
          <p:nvPr/>
        </p:nvGrpSpPr>
        <p:grpSpPr>
          <a:xfrm rot="5400000">
            <a:off x="1595125" y="4790325"/>
            <a:ext cx="175000" cy="175000"/>
            <a:chOff x="8792300" y="321275"/>
            <a:chExt cx="175000" cy="175000"/>
          </a:xfrm>
        </p:grpSpPr>
        <p:sp>
          <p:nvSpPr>
            <p:cNvPr id="1313" name="Google Shape;1313;p7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7" name="Google Shape;1317;p73"/>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3"/>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3"/>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3"/>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3"/>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3"/>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3" name="Google Shape;1323;p73"/>
          <p:cNvGrpSpPr/>
          <p:nvPr/>
        </p:nvGrpSpPr>
        <p:grpSpPr>
          <a:xfrm rot="5400000">
            <a:off x="1701119" y="1515381"/>
            <a:ext cx="175013" cy="27000"/>
            <a:chOff x="5662375" y="212375"/>
            <a:chExt cx="175013" cy="27000"/>
          </a:xfrm>
        </p:grpSpPr>
        <p:sp>
          <p:nvSpPr>
            <p:cNvPr id="1324" name="Google Shape;1324;p7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7" name="Google Shape;1327;p73"/>
          <p:cNvGrpSpPr/>
          <p:nvPr/>
        </p:nvGrpSpPr>
        <p:grpSpPr>
          <a:xfrm rot="5400000">
            <a:off x="1819519" y="4562081"/>
            <a:ext cx="175013" cy="27000"/>
            <a:chOff x="5662375" y="212375"/>
            <a:chExt cx="175013" cy="27000"/>
          </a:xfrm>
        </p:grpSpPr>
        <p:sp>
          <p:nvSpPr>
            <p:cNvPr id="1328" name="Google Shape;1328;p7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1" name="Google Shape;1331;p73"/>
          <p:cNvGrpSpPr/>
          <p:nvPr/>
        </p:nvGrpSpPr>
        <p:grpSpPr>
          <a:xfrm rot="5400000">
            <a:off x="408594" y="4140781"/>
            <a:ext cx="175013" cy="27000"/>
            <a:chOff x="5662375" y="212375"/>
            <a:chExt cx="175013" cy="27000"/>
          </a:xfrm>
        </p:grpSpPr>
        <p:sp>
          <p:nvSpPr>
            <p:cNvPr id="1332" name="Google Shape;1332;p7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335" name="Shape 1335"/>
        <p:cNvGrpSpPr/>
        <p:nvPr/>
      </p:nvGrpSpPr>
      <p:grpSpPr>
        <a:xfrm>
          <a:off x="0" y="0"/>
          <a:ext cx="0" cy="0"/>
          <a:chOff x="0" y="0"/>
          <a:chExt cx="0" cy="0"/>
        </a:xfrm>
      </p:grpSpPr>
      <p:sp>
        <p:nvSpPr>
          <p:cNvPr id="1336" name="Google Shape;1336;p74"/>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337" name="Google Shape;1337;p74"/>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338" name="Google Shape;1338;p74"/>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339" name="Google Shape;1339;p74"/>
          <p:cNvGrpSpPr/>
          <p:nvPr/>
        </p:nvGrpSpPr>
        <p:grpSpPr>
          <a:xfrm>
            <a:off x="432850" y="0"/>
            <a:ext cx="8278300" cy="5165700"/>
            <a:chOff x="432850" y="0"/>
            <a:chExt cx="8278300" cy="5165700"/>
          </a:xfrm>
        </p:grpSpPr>
        <p:cxnSp>
          <p:nvCxnSpPr>
            <p:cNvPr id="1340" name="Google Shape;1340;p74"/>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341" name="Google Shape;1341;p74"/>
            <p:cNvGrpSpPr/>
            <p:nvPr/>
          </p:nvGrpSpPr>
          <p:grpSpPr>
            <a:xfrm>
              <a:off x="8129350" y="4292175"/>
              <a:ext cx="581800" cy="582350"/>
              <a:chOff x="8064275" y="887850"/>
              <a:chExt cx="581800" cy="582350"/>
            </a:xfrm>
          </p:grpSpPr>
          <p:sp>
            <p:nvSpPr>
              <p:cNvPr id="1342" name="Google Shape;1342;p7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7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8" name="Google Shape;1348;p74"/>
            <p:cNvGrpSpPr/>
            <p:nvPr/>
          </p:nvGrpSpPr>
          <p:grpSpPr>
            <a:xfrm>
              <a:off x="8274238" y="3720600"/>
              <a:ext cx="292025" cy="292575"/>
              <a:chOff x="7353050" y="316275"/>
              <a:chExt cx="292025" cy="292575"/>
            </a:xfrm>
          </p:grpSpPr>
          <p:sp>
            <p:nvSpPr>
              <p:cNvPr id="1349" name="Google Shape;1349;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3" name="Google Shape;1353;p74"/>
            <p:cNvGrpSpPr/>
            <p:nvPr/>
          </p:nvGrpSpPr>
          <p:grpSpPr>
            <a:xfrm>
              <a:off x="8332763" y="3212475"/>
              <a:ext cx="175000" cy="175000"/>
              <a:chOff x="8792300" y="321275"/>
              <a:chExt cx="175000" cy="175000"/>
            </a:xfrm>
          </p:grpSpPr>
          <p:sp>
            <p:nvSpPr>
              <p:cNvPr id="1354" name="Google Shape;1354;p7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58" name="Google Shape;1358;p74"/>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359" name="Google Shape;1359;p74"/>
            <p:cNvGrpSpPr/>
            <p:nvPr/>
          </p:nvGrpSpPr>
          <p:grpSpPr>
            <a:xfrm rot="10800000">
              <a:off x="432850" y="291788"/>
              <a:ext cx="581800" cy="582350"/>
              <a:chOff x="8064275" y="887850"/>
              <a:chExt cx="581800" cy="582350"/>
            </a:xfrm>
          </p:grpSpPr>
          <p:sp>
            <p:nvSpPr>
              <p:cNvPr id="1360" name="Google Shape;1360;p7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6" name="Google Shape;1366;p74"/>
            <p:cNvGrpSpPr/>
            <p:nvPr/>
          </p:nvGrpSpPr>
          <p:grpSpPr>
            <a:xfrm rot="10800000">
              <a:off x="577738" y="1153138"/>
              <a:ext cx="292025" cy="292575"/>
              <a:chOff x="7353050" y="316275"/>
              <a:chExt cx="292025" cy="292575"/>
            </a:xfrm>
          </p:grpSpPr>
          <p:sp>
            <p:nvSpPr>
              <p:cNvPr id="1367" name="Google Shape;1367;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1" name="Google Shape;1371;p74"/>
            <p:cNvGrpSpPr/>
            <p:nvPr/>
          </p:nvGrpSpPr>
          <p:grpSpPr>
            <a:xfrm rot="10800000">
              <a:off x="636238" y="1778838"/>
              <a:ext cx="175000" cy="175000"/>
              <a:chOff x="8792300" y="321275"/>
              <a:chExt cx="175000" cy="175000"/>
            </a:xfrm>
          </p:grpSpPr>
          <p:sp>
            <p:nvSpPr>
              <p:cNvPr id="1372" name="Google Shape;1372;p7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6" name="Google Shape;1376;p74"/>
            <p:cNvGrpSpPr/>
            <p:nvPr/>
          </p:nvGrpSpPr>
          <p:grpSpPr>
            <a:xfrm>
              <a:off x="432850" y="2003163"/>
              <a:ext cx="175013" cy="27000"/>
              <a:chOff x="5662375" y="212375"/>
              <a:chExt cx="175013" cy="27000"/>
            </a:xfrm>
          </p:grpSpPr>
          <p:sp>
            <p:nvSpPr>
              <p:cNvPr id="1377" name="Google Shape;1377;p7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0" name="Google Shape;1380;p74"/>
            <p:cNvGrpSpPr/>
            <p:nvPr/>
          </p:nvGrpSpPr>
          <p:grpSpPr>
            <a:xfrm>
              <a:off x="788100" y="208488"/>
              <a:ext cx="175013" cy="27000"/>
              <a:chOff x="5662375" y="212375"/>
              <a:chExt cx="175013" cy="27000"/>
            </a:xfrm>
          </p:grpSpPr>
          <p:sp>
            <p:nvSpPr>
              <p:cNvPr id="1381" name="Google Shape;1381;p7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4" name="Google Shape;1384;p74"/>
            <p:cNvGrpSpPr/>
            <p:nvPr/>
          </p:nvGrpSpPr>
          <p:grpSpPr>
            <a:xfrm>
              <a:off x="8129350" y="4988725"/>
              <a:ext cx="175013" cy="27000"/>
              <a:chOff x="5662375" y="212375"/>
              <a:chExt cx="175013" cy="27000"/>
            </a:xfrm>
          </p:grpSpPr>
          <p:sp>
            <p:nvSpPr>
              <p:cNvPr id="1385" name="Google Shape;1385;p7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7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7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8" name="Google Shape;1388;p74"/>
            <p:cNvGrpSpPr/>
            <p:nvPr/>
          </p:nvGrpSpPr>
          <p:grpSpPr>
            <a:xfrm>
              <a:off x="8497550" y="3429425"/>
              <a:ext cx="175013" cy="27000"/>
              <a:chOff x="5662375" y="212375"/>
              <a:chExt cx="175013" cy="27000"/>
            </a:xfrm>
          </p:grpSpPr>
          <p:sp>
            <p:nvSpPr>
              <p:cNvPr id="1389" name="Google Shape;1389;p7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7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92" name="Google Shape;1392;p74"/>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393" name="Google Shape;1393;p74"/>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394" name="Google Shape;1394;p7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7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7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7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8" name="Shape 1398"/>
        <p:cNvGrpSpPr/>
        <p:nvPr/>
      </p:nvGrpSpPr>
      <p:grpSpPr>
        <a:xfrm>
          <a:off x="0" y="0"/>
          <a:ext cx="0" cy="0"/>
          <a:chOff x="0" y="0"/>
          <a:chExt cx="0" cy="0"/>
        </a:xfrm>
      </p:grpSpPr>
      <p:sp>
        <p:nvSpPr>
          <p:cNvPr id="1399" name="Google Shape;1399;p77"/>
          <p:cNvSpPr txBox="1"/>
          <p:nvPr>
            <p:ph type="title"/>
          </p:nvPr>
        </p:nvSpPr>
        <p:spPr>
          <a:xfrm>
            <a:off x="896112" y="2039112"/>
            <a:ext cx="3566100" cy="136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00" name="Google Shape;1400;p77"/>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9pPr>
          </a:lstStyle>
          <a:p/>
        </p:txBody>
      </p:sp>
      <p:cxnSp>
        <p:nvCxnSpPr>
          <p:cNvPr id="1401" name="Google Shape;1401;p77"/>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402" name="Google Shape;1402;p77"/>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403" name="Google Shape;1403;p77"/>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404" name="Google Shape;1404;p77"/>
          <p:cNvGrpSpPr/>
          <p:nvPr/>
        </p:nvGrpSpPr>
        <p:grpSpPr>
          <a:xfrm flipH="1">
            <a:off x="499400" y="959675"/>
            <a:ext cx="581800" cy="582350"/>
            <a:chOff x="8064275" y="887850"/>
            <a:chExt cx="581800" cy="582350"/>
          </a:xfrm>
        </p:grpSpPr>
        <p:sp>
          <p:nvSpPr>
            <p:cNvPr id="1405" name="Google Shape;1405;p7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7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1" name="Google Shape;1411;p77"/>
          <p:cNvGrpSpPr/>
          <p:nvPr/>
        </p:nvGrpSpPr>
        <p:grpSpPr>
          <a:xfrm flipH="1">
            <a:off x="1500400" y="388100"/>
            <a:ext cx="292025" cy="292575"/>
            <a:chOff x="7353050" y="316275"/>
            <a:chExt cx="292025" cy="292575"/>
          </a:xfrm>
        </p:grpSpPr>
        <p:sp>
          <p:nvSpPr>
            <p:cNvPr id="1412" name="Google Shape;1412;p7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6" name="Google Shape;1416;p7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2" name="Google Shape;1422;p77"/>
          <p:cNvGrpSpPr/>
          <p:nvPr/>
        </p:nvGrpSpPr>
        <p:grpSpPr>
          <a:xfrm flipH="1">
            <a:off x="3527112" y="361100"/>
            <a:ext cx="175013" cy="27000"/>
            <a:chOff x="5662375" y="212375"/>
            <a:chExt cx="175013" cy="27000"/>
          </a:xfrm>
        </p:grpSpPr>
        <p:sp>
          <p:nvSpPr>
            <p:cNvPr id="1423" name="Google Shape;1423;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6" name="Google Shape;1426;p77"/>
          <p:cNvGrpSpPr/>
          <p:nvPr/>
        </p:nvGrpSpPr>
        <p:grpSpPr>
          <a:xfrm flipH="1">
            <a:off x="480412" y="242700"/>
            <a:ext cx="175013" cy="27000"/>
            <a:chOff x="5662375" y="212375"/>
            <a:chExt cx="175013" cy="27000"/>
          </a:xfrm>
        </p:grpSpPr>
        <p:sp>
          <p:nvSpPr>
            <p:cNvPr id="1427" name="Google Shape;1427;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0" name="Google Shape;1430;p77"/>
          <p:cNvGrpSpPr/>
          <p:nvPr/>
        </p:nvGrpSpPr>
        <p:grpSpPr>
          <a:xfrm flipH="1">
            <a:off x="901712" y="1653625"/>
            <a:ext cx="175013" cy="27000"/>
            <a:chOff x="5662375" y="212375"/>
            <a:chExt cx="175013" cy="27000"/>
          </a:xfrm>
        </p:grpSpPr>
        <p:sp>
          <p:nvSpPr>
            <p:cNvPr id="1431" name="Google Shape;1431;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34" name="Google Shape;1434;p77"/>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1435" name="Google Shape;1435;p77"/>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436" name="Google Shape;1436;p77"/>
          <p:cNvGrpSpPr/>
          <p:nvPr/>
        </p:nvGrpSpPr>
        <p:grpSpPr>
          <a:xfrm rot="10800000">
            <a:off x="499400" y="3940925"/>
            <a:ext cx="581800" cy="582350"/>
            <a:chOff x="8064275" y="887850"/>
            <a:chExt cx="581800" cy="582350"/>
          </a:xfrm>
        </p:grpSpPr>
        <p:sp>
          <p:nvSpPr>
            <p:cNvPr id="1437" name="Google Shape;1437;p7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7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7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7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3" name="Google Shape;1443;p77"/>
          <p:cNvGrpSpPr/>
          <p:nvPr/>
        </p:nvGrpSpPr>
        <p:grpSpPr>
          <a:xfrm rot="10800000">
            <a:off x="1819575" y="4586750"/>
            <a:ext cx="292025" cy="292575"/>
            <a:chOff x="7353050" y="316275"/>
            <a:chExt cx="292025" cy="292575"/>
          </a:xfrm>
        </p:grpSpPr>
        <p:sp>
          <p:nvSpPr>
            <p:cNvPr id="1444" name="Google Shape;1444;p7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7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7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7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8" name="Google Shape;1448;p77"/>
          <p:cNvGrpSpPr/>
          <p:nvPr/>
        </p:nvGrpSpPr>
        <p:grpSpPr>
          <a:xfrm rot="10800000">
            <a:off x="212525" y="4645550"/>
            <a:ext cx="175000" cy="175000"/>
            <a:chOff x="8792300" y="321275"/>
            <a:chExt cx="175000" cy="175000"/>
          </a:xfrm>
        </p:grpSpPr>
        <p:sp>
          <p:nvSpPr>
            <p:cNvPr id="1449" name="Google Shape;1449;p7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7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7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3" name="Google Shape;1453;p77"/>
          <p:cNvGrpSpPr/>
          <p:nvPr/>
        </p:nvGrpSpPr>
        <p:grpSpPr>
          <a:xfrm rot="10800000">
            <a:off x="480412" y="4852325"/>
            <a:ext cx="175013" cy="27000"/>
            <a:chOff x="5662375" y="212375"/>
            <a:chExt cx="175013" cy="27000"/>
          </a:xfrm>
        </p:grpSpPr>
        <p:sp>
          <p:nvSpPr>
            <p:cNvPr id="1454" name="Google Shape;1454;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7" name="Google Shape;1457;p77"/>
          <p:cNvGrpSpPr/>
          <p:nvPr/>
        </p:nvGrpSpPr>
        <p:grpSpPr>
          <a:xfrm rot="10800000">
            <a:off x="1054112" y="3898600"/>
            <a:ext cx="175013" cy="27000"/>
            <a:chOff x="5662375" y="212375"/>
            <a:chExt cx="175013" cy="27000"/>
          </a:xfrm>
        </p:grpSpPr>
        <p:sp>
          <p:nvSpPr>
            <p:cNvPr id="1458" name="Google Shape;1458;p7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7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7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1" name="Shape 146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462" name="Shape 1462"/>
        <p:cNvGrpSpPr/>
        <p:nvPr/>
      </p:nvGrpSpPr>
      <p:grpSpPr>
        <a:xfrm>
          <a:off x="0" y="0"/>
          <a:ext cx="0" cy="0"/>
          <a:chOff x="0" y="0"/>
          <a:chExt cx="0" cy="0"/>
        </a:xfrm>
      </p:grpSpPr>
      <p:cxnSp>
        <p:nvCxnSpPr>
          <p:cNvPr id="1463" name="Google Shape;1463;p79"/>
          <p:cNvCxnSpPr/>
          <p:nvPr/>
        </p:nvCxnSpPr>
        <p:spPr>
          <a:xfrm rot="5400000">
            <a:off x="7269708" y="3324550"/>
            <a:ext cx="1133100" cy="306300"/>
          </a:xfrm>
          <a:prstGeom prst="straightConnector1">
            <a:avLst/>
          </a:prstGeom>
          <a:noFill/>
          <a:ln cap="flat" cmpd="sng" w="9525">
            <a:solidFill>
              <a:srgbClr val="1A2E35"/>
            </a:solidFill>
            <a:prstDash val="solid"/>
            <a:round/>
            <a:headEnd len="sm" w="sm" type="none"/>
            <a:tailEnd len="sm" w="sm" type="none"/>
          </a:ln>
        </p:spPr>
      </p:cxnSp>
      <p:cxnSp>
        <p:nvCxnSpPr>
          <p:cNvPr id="1464" name="Google Shape;1464;p79"/>
          <p:cNvCxnSpPr/>
          <p:nvPr/>
        </p:nvCxnSpPr>
        <p:spPr>
          <a:xfrm flipH="1" rot="-5400000">
            <a:off x="7181408" y="2082400"/>
            <a:ext cx="1342200" cy="315300"/>
          </a:xfrm>
          <a:prstGeom prst="straightConnector1">
            <a:avLst/>
          </a:prstGeom>
          <a:noFill/>
          <a:ln cap="flat" cmpd="sng" w="9525">
            <a:solidFill>
              <a:srgbClr val="1A2E35"/>
            </a:solidFill>
            <a:prstDash val="solid"/>
            <a:round/>
            <a:headEnd len="sm" w="sm" type="none"/>
            <a:tailEnd len="sm" w="sm" type="none"/>
          </a:ln>
        </p:spPr>
      </p:cxnSp>
      <p:cxnSp>
        <p:nvCxnSpPr>
          <p:cNvPr id="1465" name="Google Shape;1465;p79"/>
          <p:cNvCxnSpPr/>
          <p:nvPr/>
        </p:nvCxnSpPr>
        <p:spPr>
          <a:xfrm rot="5400000">
            <a:off x="7232433" y="736375"/>
            <a:ext cx="1332000" cy="392100"/>
          </a:xfrm>
          <a:prstGeom prst="straightConnector1">
            <a:avLst/>
          </a:prstGeom>
          <a:noFill/>
          <a:ln cap="flat" cmpd="sng" w="9525">
            <a:solidFill>
              <a:srgbClr val="1A2E35"/>
            </a:solidFill>
            <a:prstDash val="solid"/>
            <a:round/>
            <a:headEnd len="sm" w="sm" type="none"/>
            <a:tailEnd len="sm" w="sm" type="none"/>
          </a:ln>
        </p:spPr>
      </p:cxnSp>
      <p:cxnSp>
        <p:nvCxnSpPr>
          <p:cNvPr id="1466" name="Google Shape;1466;p79"/>
          <p:cNvCxnSpPr/>
          <p:nvPr/>
        </p:nvCxnSpPr>
        <p:spPr>
          <a:xfrm rot="5400000">
            <a:off x="8168433" y="-66600"/>
            <a:ext cx="273900" cy="407100"/>
          </a:xfrm>
          <a:prstGeom prst="straightConnector1">
            <a:avLst/>
          </a:prstGeom>
          <a:noFill/>
          <a:ln cap="flat" cmpd="sng" w="9525">
            <a:solidFill>
              <a:srgbClr val="1A2E35"/>
            </a:solidFill>
            <a:prstDash val="solid"/>
            <a:round/>
            <a:headEnd len="sm" w="sm" type="none"/>
            <a:tailEnd len="sm" w="sm" type="none"/>
          </a:ln>
        </p:spPr>
      </p:cxnSp>
      <p:grpSp>
        <p:nvGrpSpPr>
          <p:cNvPr id="1467" name="Google Shape;1467;p79"/>
          <p:cNvGrpSpPr/>
          <p:nvPr/>
        </p:nvGrpSpPr>
        <p:grpSpPr>
          <a:xfrm flipH="1" rot="5400000">
            <a:off x="7407333" y="1284925"/>
            <a:ext cx="581800" cy="582350"/>
            <a:chOff x="8064275" y="887850"/>
            <a:chExt cx="581800" cy="582350"/>
          </a:xfrm>
        </p:grpSpPr>
        <p:sp>
          <p:nvSpPr>
            <p:cNvPr id="1468" name="Google Shape;1468;p7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7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7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7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7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7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4" name="Google Shape;1474;p79"/>
          <p:cNvGrpSpPr/>
          <p:nvPr/>
        </p:nvGrpSpPr>
        <p:grpSpPr>
          <a:xfrm flipH="1" rot="5400000">
            <a:off x="7869720" y="2754200"/>
            <a:ext cx="292025" cy="292575"/>
            <a:chOff x="7353050" y="316275"/>
            <a:chExt cx="292025" cy="292575"/>
          </a:xfrm>
        </p:grpSpPr>
        <p:sp>
          <p:nvSpPr>
            <p:cNvPr id="1475" name="Google Shape;1475;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9" name="Google Shape;1479;p79"/>
          <p:cNvGrpSpPr/>
          <p:nvPr/>
        </p:nvGrpSpPr>
        <p:grpSpPr>
          <a:xfrm flipH="1" rot="5400000">
            <a:off x="8012458" y="178175"/>
            <a:ext cx="175000" cy="175000"/>
            <a:chOff x="8792300" y="321275"/>
            <a:chExt cx="175000" cy="175000"/>
          </a:xfrm>
        </p:grpSpPr>
        <p:sp>
          <p:nvSpPr>
            <p:cNvPr id="1480" name="Google Shape;1480;p7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7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7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7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4" name="Google Shape;1484;p79"/>
          <p:cNvGrpSpPr/>
          <p:nvPr/>
        </p:nvGrpSpPr>
        <p:grpSpPr>
          <a:xfrm rot="5400000">
            <a:off x="7551683" y="3879926"/>
            <a:ext cx="293111" cy="293388"/>
            <a:chOff x="3164039" y="430875"/>
            <a:chExt cx="293111" cy="293388"/>
          </a:xfrm>
        </p:grpSpPr>
        <p:sp>
          <p:nvSpPr>
            <p:cNvPr id="1485" name="Google Shape;1485;p7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7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7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7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1" name="Google Shape;1491;p79"/>
          <p:cNvGrpSpPr/>
          <p:nvPr/>
        </p:nvGrpSpPr>
        <p:grpSpPr>
          <a:xfrm flipH="1" rot="5400000">
            <a:off x="8259052" y="323144"/>
            <a:ext cx="175013" cy="27000"/>
            <a:chOff x="5662375" y="212375"/>
            <a:chExt cx="175013" cy="27000"/>
          </a:xfrm>
        </p:grpSpPr>
        <p:sp>
          <p:nvSpPr>
            <p:cNvPr id="1492" name="Google Shape;1492;p7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7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7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95" name="Google Shape;1495;p79"/>
          <p:cNvCxnSpPr/>
          <p:nvPr/>
        </p:nvCxnSpPr>
        <p:spPr>
          <a:xfrm flipH="1" rot="5400000">
            <a:off x="740850" y="2598325"/>
            <a:ext cx="1672500" cy="126000"/>
          </a:xfrm>
          <a:prstGeom prst="straightConnector1">
            <a:avLst/>
          </a:prstGeom>
          <a:noFill/>
          <a:ln cap="flat" cmpd="sng" w="9525">
            <a:solidFill>
              <a:srgbClr val="1A2E35"/>
            </a:solidFill>
            <a:prstDash val="solid"/>
            <a:round/>
            <a:headEnd len="sm" w="sm" type="none"/>
            <a:tailEnd len="sm" w="sm" type="none"/>
          </a:ln>
        </p:spPr>
      </p:cxnSp>
      <p:cxnSp>
        <p:nvCxnSpPr>
          <p:cNvPr id="1496" name="Google Shape;1496;p79"/>
          <p:cNvCxnSpPr/>
          <p:nvPr/>
        </p:nvCxnSpPr>
        <p:spPr>
          <a:xfrm rot="-5400000">
            <a:off x="847100" y="3554000"/>
            <a:ext cx="829500" cy="743400"/>
          </a:xfrm>
          <a:prstGeom prst="straightConnector1">
            <a:avLst/>
          </a:prstGeom>
          <a:noFill/>
          <a:ln cap="flat" cmpd="sng" w="9525">
            <a:solidFill>
              <a:srgbClr val="1A2E35"/>
            </a:solidFill>
            <a:prstDash val="solid"/>
            <a:round/>
            <a:headEnd len="sm" w="sm" type="none"/>
            <a:tailEnd len="sm" w="sm" type="none"/>
          </a:ln>
        </p:spPr>
      </p:cxnSp>
      <p:cxnSp>
        <p:nvCxnSpPr>
          <p:cNvPr id="1497" name="Google Shape;1497;p79"/>
          <p:cNvCxnSpPr/>
          <p:nvPr/>
        </p:nvCxnSpPr>
        <p:spPr>
          <a:xfrm flipH="1" rot="5400000">
            <a:off x="1105775" y="4151250"/>
            <a:ext cx="796500" cy="1188000"/>
          </a:xfrm>
          <a:prstGeom prst="straightConnector1">
            <a:avLst/>
          </a:prstGeom>
          <a:noFill/>
          <a:ln cap="flat" cmpd="sng" w="9525">
            <a:solidFill>
              <a:srgbClr val="1A2E35"/>
            </a:solidFill>
            <a:prstDash val="solid"/>
            <a:round/>
            <a:headEnd len="sm" w="sm" type="none"/>
            <a:tailEnd len="sm" w="sm" type="none"/>
          </a:ln>
        </p:spPr>
      </p:cxnSp>
      <p:grpSp>
        <p:nvGrpSpPr>
          <p:cNvPr id="1498" name="Google Shape;1498;p79"/>
          <p:cNvGrpSpPr/>
          <p:nvPr/>
        </p:nvGrpSpPr>
        <p:grpSpPr>
          <a:xfrm rot="5400000">
            <a:off x="621475" y="4062025"/>
            <a:ext cx="581800" cy="582350"/>
            <a:chOff x="8064275" y="887850"/>
            <a:chExt cx="581800" cy="582350"/>
          </a:xfrm>
        </p:grpSpPr>
        <p:sp>
          <p:nvSpPr>
            <p:cNvPr id="1499" name="Google Shape;1499;p7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7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7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7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7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5" name="Google Shape;1505;p79"/>
          <p:cNvGrpSpPr/>
          <p:nvPr/>
        </p:nvGrpSpPr>
        <p:grpSpPr>
          <a:xfrm rot="5400000">
            <a:off x="1482825" y="3350800"/>
            <a:ext cx="292025" cy="292575"/>
            <a:chOff x="7353050" y="316275"/>
            <a:chExt cx="292025" cy="292575"/>
          </a:xfrm>
        </p:grpSpPr>
        <p:sp>
          <p:nvSpPr>
            <p:cNvPr id="1506" name="Google Shape;1506;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0" name="Google Shape;1510;p79"/>
          <p:cNvGrpSpPr/>
          <p:nvPr/>
        </p:nvGrpSpPr>
        <p:grpSpPr>
          <a:xfrm rot="5400000">
            <a:off x="1595125" y="4790325"/>
            <a:ext cx="175000" cy="175000"/>
            <a:chOff x="8792300" y="321275"/>
            <a:chExt cx="175000" cy="175000"/>
          </a:xfrm>
        </p:grpSpPr>
        <p:sp>
          <p:nvSpPr>
            <p:cNvPr id="1511" name="Google Shape;1511;p7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7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7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7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5" name="Google Shape;1515;p7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7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7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7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7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7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1" name="Google Shape;1521;p79"/>
          <p:cNvGrpSpPr/>
          <p:nvPr/>
        </p:nvGrpSpPr>
        <p:grpSpPr>
          <a:xfrm rot="5400000">
            <a:off x="1701119" y="1515381"/>
            <a:ext cx="175013" cy="27000"/>
            <a:chOff x="5662375" y="212375"/>
            <a:chExt cx="175013" cy="27000"/>
          </a:xfrm>
        </p:grpSpPr>
        <p:sp>
          <p:nvSpPr>
            <p:cNvPr id="1522" name="Google Shape;1522;p7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7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7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5" name="Google Shape;1525;p79"/>
          <p:cNvGrpSpPr/>
          <p:nvPr/>
        </p:nvGrpSpPr>
        <p:grpSpPr>
          <a:xfrm rot="5400000">
            <a:off x="1819519" y="4562081"/>
            <a:ext cx="175013" cy="27000"/>
            <a:chOff x="5662375" y="212375"/>
            <a:chExt cx="175013" cy="27000"/>
          </a:xfrm>
        </p:grpSpPr>
        <p:sp>
          <p:nvSpPr>
            <p:cNvPr id="1526" name="Google Shape;1526;p7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7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7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9" name="Google Shape;1529;p79"/>
          <p:cNvGrpSpPr/>
          <p:nvPr/>
        </p:nvGrpSpPr>
        <p:grpSpPr>
          <a:xfrm rot="5400000">
            <a:off x="408594" y="4140781"/>
            <a:ext cx="175013" cy="27000"/>
            <a:chOff x="5662375" y="212375"/>
            <a:chExt cx="175013" cy="27000"/>
          </a:xfrm>
        </p:grpSpPr>
        <p:sp>
          <p:nvSpPr>
            <p:cNvPr id="1530" name="Google Shape;1530;p7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7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7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533" name="Shape 1533"/>
        <p:cNvGrpSpPr/>
        <p:nvPr/>
      </p:nvGrpSpPr>
      <p:grpSpPr>
        <a:xfrm>
          <a:off x="0" y="0"/>
          <a:ext cx="0" cy="0"/>
          <a:chOff x="0" y="0"/>
          <a:chExt cx="0" cy="0"/>
        </a:xfrm>
      </p:grpSpPr>
      <p:grpSp>
        <p:nvGrpSpPr>
          <p:cNvPr id="1534" name="Google Shape;1534;p80"/>
          <p:cNvGrpSpPr/>
          <p:nvPr/>
        </p:nvGrpSpPr>
        <p:grpSpPr>
          <a:xfrm>
            <a:off x="261711" y="-1158"/>
            <a:ext cx="8550327" cy="3981600"/>
            <a:chOff x="261711" y="-1158"/>
            <a:chExt cx="8550327" cy="3981600"/>
          </a:xfrm>
        </p:grpSpPr>
        <p:cxnSp>
          <p:nvCxnSpPr>
            <p:cNvPr id="1535" name="Google Shape;1535;p80"/>
            <p:cNvCxnSpPr/>
            <p:nvPr/>
          </p:nvCxnSpPr>
          <p:spPr>
            <a:xfrm>
              <a:off x="515925" y="-1158"/>
              <a:ext cx="0" cy="3981600"/>
            </a:xfrm>
            <a:prstGeom prst="straightConnector1">
              <a:avLst/>
            </a:prstGeom>
            <a:noFill/>
            <a:ln cap="flat" cmpd="sng" w="9525">
              <a:solidFill>
                <a:srgbClr val="595959"/>
              </a:solidFill>
              <a:prstDash val="solid"/>
              <a:round/>
              <a:headEnd len="sm" w="sm" type="none"/>
              <a:tailEnd len="sm" w="sm" type="none"/>
            </a:ln>
          </p:spPr>
        </p:cxnSp>
        <p:cxnSp>
          <p:nvCxnSpPr>
            <p:cNvPr id="1536" name="Google Shape;1536;p80"/>
            <p:cNvCxnSpPr/>
            <p:nvPr/>
          </p:nvCxnSpPr>
          <p:spPr>
            <a:xfrm>
              <a:off x="8666025" y="-1158"/>
              <a:ext cx="0" cy="1902000"/>
            </a:xfrm>
            <a:prstGeom prst="straightConnector1">
              <a:avLst/>
            </a:prstGeom>
            <a:noFill/>
            <a:ln cap="flat" cmpd="sng" w="9525">
              <a:solidFill>
                <a:srgbClr val="595959"/>
              </a:solidFill>
              <a:prstDash val="solid"/>
              <a:round/>
              <a:headEnd len="sm" w="sm" type="none"/>
              <a:tailEnd len="sm" w="sm" type="none"/>
            </a:ln>
          </p:spPr>
        </p:cxnSp>
        <p:grpSp>
          <p:nvGrpSpPr>
            <p:cNvPr id="1537" name="Google Shape;1537;p80"/>
            <p:cNvGrpSpPr/>
            <p:nvPr/>
          </p:nvGrpSpPr>
          <p:grpSpPr>
            <a:xfrm rot="10800000">
              <a:off x="343275" y="3300779"/>
              <a:ext cx="344736" cy="345385"/>
              <a:chOff x="7353050" y="316275"/>
              <a:chExt cx="292025" cy="292575"/>
            </a:xfrm>
          </p:grpSpPr>
          <p:sp>
            <p:nvSpPr>
              <p:cNvPr id="1538" name="Google Shape;1538;p8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8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8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8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2" name="Google Shape;1542;p80"/>
            <p:cNvGrpSpPr/>
            <p:nvPr/>
          </p:nvGrpSpPr>
          <p:grpSpPr>
            <a:xfrm rot="10800000">
              <a:off x="8520013" y="714742"/>
              <a:ext cx="292025" cy="292575"/>
              <a:chOff x="7353050" y="316275"/>
              <a:chExt cx="292025" cy="292575"/>
            </a:xfrm>
          </p:grpSpPr>
          <p:sp>
            <p:nvSpPr>
              <p:cNvPr id="1543" name="Google Shape;1543;p8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8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8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8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7" name="Google Shape;1547;p80"/>
            <p:cNvGrpSpPr/>
            <p:nvPr/>
          </p:nvGrpSpPr>
          <p:grpSpPr>
            <a:xfrm rot="10800000">
              <a:off x="261711" y="465077"/>
              <a:ext cx="507562" cy="507984"/>
              <a:chOff x="8064275" y="887850"/>
              <a:chExt cx="581800" cy="582350"/>
            </a:xfrm>
          </p:grpSpPr>
          <p:sp>
            <p:nvSpPr>
              <p:cNvPr id="1548" name="Google Shape;1548;p8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8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8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8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8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8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5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89" name="Google Shape;89;p54"/>
          <p:cNvGrpSpPr/>
          <p:nvPr/>
        </p:nvGrpSpPr>
        <p:grpSpPr>
          <a:xfrm>
            <a:off x="4484494" y="4433000"/>
            <a:ext cx="175013" cy="27000"/>
            <a:chOff x="5662375" y="212375"/>
            <a:chExt cx="175013" cy="27000"/>
          </a:xfrm>
        </p:grpSpPr>
        <p:sp>
          <p:nvSpPr>
            <p:cNvPr id="90" name="Google Shape;90;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54"/>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94" name="Google Shape;94;p54"/>
          <p:cNvGrpSpPr/>
          <p:nvPr/>
        </p:nvGrpSpPr>
        <p:grpSpPr>
          <a:xfrm>
            <a:off x="432850" y="0"/>
            <a:ext cx="8278300" cy="5165700"/>
            <a:chOff x="432850" y="0"/>
            <a:chExt cx="8278300" cy="5165700"/>
          </a:xfrm>
        </p:grpSpPr>
        <p:cxnSp>
          <p:nvCxnSpPr>
            <p:cNvPr id="95" name="Google Shape;95;p54"/>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96" name="Google Shape;96;p54"/>
            <p:cNvGrpSpPr/>
            <p:nvPr/>
          </p:nvGrpSpPr>
          <p:grpSpPr>
            <a:xfrm>
              <a:off x="8129350" y="4292175"/>
              <a:ext cx="581800" cy="582350"/>
              <a:chOff x="8064275" y="887850"/>
              <a:chExt cx="581800" cy="582350"/>
            </a:xfrm>
          </p:grpSpPr>
          <p:sp>
            <p:nvSpPr>
              <p:cNvPr id="97" name="Google Shape;97;p5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 name="Google Shape;103;p54"/>
            <p:cNvGrpSpPr/>
            <p:nvPr/>
          </p:nvGrpSpPr>
          <p:grpSpPr>
            <a:xfrm>
              <a:off x="8274238" y="3720600"/>
              <a:ext cx="292025" cy="292575"/>
              <a:chOff x="7353050" y="316275"/>
              <a:chExt cx="292025" cy="292575"/>
            </a:xfrm>
          </p:grpSpPr>
          <p:sp>
            <p:nvSpPr>
              <p:cNvPr id="104" name="Google Shape;104;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54"/>
            <p:cNvGrpSpPr/>
            <p:nvPr/>
          </p:nvGrpSpPr>
          <p:grpSpPr>
            <a:xfrm>
              <a:off x="8332763" y="3212475"/>
              <a:ext cx="175000" cy="175000"/>
              <a:chOff x="8792300" y="321275"/>
              <a:chExt cx="175000" cy="175000"/>
            </a:xfrm>
          </p:grpSpPr>
          <p:sp>
            <p:nvSpPr>
              <p:cNvPr id="109" name="Google Shape;109;p5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3" name="Google Shape;113;p54"/>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14" name="Google Shape;114;p54"/>
            <p:cNvGrpSpPr/>
            <p:nvPr/>
          </p:nvGrpSpPr>
          <p:grpSpPr>
            <a:xfrm rot="10800000">
              <a:off x="432850" y="291788"/>
              <a:ext cx="581800" cy="582350"/>
              <a:chOff x="8064275" y="887850"/>
              <a:chExt cx="581800" cy="582350"/>
            </a:xfrm>
          </p:grpSpPr>
          <p:sp>
            <p:nvSpPr>
              <p:cNvPr id="115" name="Google Shape;115;p5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54"/>
            <p:cNvGrpSpPr/>
            <p:nvPr/>
          </p:nvGrpSpPr>
          <p:grpSpPr>
            <a:xfrm rot="10800000">
              <a:off x="577738" y="1153138"/>
              <a:ext cx="292025" cy="292575"/>
              <a:chOff x="7353050" y="316275"/>
              <a:chExt cx="292025" cy="292575"/>
            </a:xfrm>
          </p:grpSpPr>
          <p:sp>
            <p:nvSpPr>
              <p:cNvPr id="122" name="Google Shape;122;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 name="Google Shape;126;p54"/>
            <p:cNvGrpSpPr/>
            <p:nvPr/>
          </p:nvGrpSpPr>
          <p:grpSpPr>
            <a:xfrm rot="10800000">
              <a:off x="636238" y="1778838"/>
              <a:ext cx="175000" cy="175000"/>
              <a:chOff x="8792300" y="321275"/>
              <a:chExt cx="175000" cy="175000"/>
            </a:xfrm>
          </p:grpSpPr>
          <p:sp>
            <p:nvSpPr>
              <p:cNvPr id="127" name="Google Shape;127;p5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p54"/>
            <p:cNvGrpSpPr/>
            <p:nvPr/>
          </p:nvGrpSpPr>
          <p:grpSpPr>
            <a:xfrm>
              <a:off x="432850" y="2003163"/>
              <a:ext cx="175013" cy="27000"/>
              <a:chOff x="5662375" y="212375"/>
              <a:chExt cx="175013" cy="27000"/>
            </a:xfrm>
          </p:grpSpPr>
          <p:sp>
            <p:nvSpPr>
              <p:cNvPr id="132" name="Google Shape;132;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54"/>
            <p:cNvGrpSpPr/>
            <p:nvPr/>
          </p:nvGrpSpPr>
          <p:grpSpPr>
            <a:xfrm>
              <a:off x="788100" y="208488"/>
              <a:ext cx="175013" cy="27000"/>
              <a:chOff x="5662375" y="212375"/>
              <a:chExt cx="175013" cy="27000"/>
            </a:xfrm>
          </p:grpSpPr>
          <p:sp>
            <p:nvSpPr>
              <p:cNvPr id="136" name="Google Shape;136;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 name="Google Shape;139;p54"/>
            <p:cNvGrpSpPr/>
            <p:nvPr/>
          </p:nvGrpSpPr>
          <p:grpSpPr>
            <a:xfrm>
              <a:off x="8129350" y="4988725"/>
              <a:ext cx="175013" cy="27000"/>
              <a:chOff x="5662375" y="212375"/>
              <a:chExt cx="175013" cy="27000"/>
            </a:xfrm>
          </p:grpSpPr>
          <p:sp>
            <p:nvSpPr>
              <p:cNvPr id="140" name="Google Shape;140;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54"/>
            <p:cNvGrpSpPr/>
            <p:nvPr/>
          </p:nvGrpSpPr>
          <p:grpSpPr>
            <a:xfrm>
              <a:off x="8497550" y="3429425"/>
              <a:ext cx="175013" cy="27000"/>
              <a:chOff x="5662375" y="212375"/>
              <a:chExt cx="175013" cy="27000"/>
            </a:xfrm>
          </p:grpSpPr>
          <p:sp>
            <p:nvSpPr>
              <p:cNvPr id="144" name="Google Shape;144;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7" name="Google Shape;147;p54"/>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48" name="Google Shape;148;p54"/>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49" name="Google Shape;149;p5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554" name="Shape 1554"/>
        <p:cNvGrpSpPr/>
        <p:nvPr/>
      </p:nvGrpSpPr>
      <p:grpSpPr>
        <a:xfrm>
          <a:off x="0" y="0"/>
          <a:ext cx="0" cy="0"/>
          <a:chOff x="0" y="0"/>
          <a:chExt cx="0" cy="0"/>
        </a:xfrm>
      </p:grpSpPr>
      <p:grpSp>
        <p:nvGrpSpPr>
          <p:cNvPr id="1555" name="Google Shape;1555;p81"/>
          <p:cNvGrpSpPr/>
          <p:nvPr/>
        </p:nvGrpSpPr>
        <p:grpSpPr>
          <a:xfrm>
            <a:off x="432850" y="0"/>
            <a:ext cx="8278300" cy="5165700"/>
            <a:chOff x="432850" y="0"/>
            <a:chExt cx="8278300" cy="5165700"/>
          </a:xfrm>
        </p:grpSpPr>
        <p:cxnSp>
          <p:nvCxnSpPr>
            <p:cNvPr id="1556" name="Google Shape;1556;p81"/>
            <p:cNvCxnSpPr/>
            <p:nvPr/>
          </p:nvCxnSpPr>
          <p:spPr>
            <a:xfrm rot="10800000">
              <a:off x="8420275" y="2664300"/>
              <a:ext cx="0" cy="2501400"/>
            </a:xfrm>
            <a:prstGeom prst="straightConnector1">
              <a:avLst/>
            </a:prstGeom>
            <a:noFill/>
            <a:ln cap="flat" cmpd="sng" w="9525">
              <a:solidFill>
                <a:srgbClr val="595959"/>
              </a:solidFill>
              <a:prstDash val="solid"/>
              <a:round/>
              <a:headEnd len="sm" w="sm" type="none"/>
              <a:tailEnd len="sm" w="sm" type="none"/>
            </a:ln>
          </p:spPr>
        </p:cxnSp>
        <p:grpSp>
          <p:nvGrpSpPr>
            <p:cNvPr id="1557" name="Google Shape;1557;p81"/>
            <p:cNvGrpSpPr/>
            <p:nvPr/>
          </p:nvGrpSpPr>
          <p:grpSpPr>
            <a:xfrm>
              <a:off x="8129350" y="4292175"/>
              <a:ext cx="581800" cy="582350"/>
              <a:chOff x="8064275" y="887850"/>
              <a:chExt cx="581800" cy="582350"/>
            </a:xfrm>
          </p:grpSpPr>
          <p:sp>
            <p:nvSpPr>
              <p:cNvPr id="1558" name="Google Shape;1558;p8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8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8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8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8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8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4" name="Google Shape;1564;p81"/>
            <p:cNvGrpSpPr/>
            <p:nvPr/>
          </p:nvGrpSpPr>
          <p:grpSpPr>
            <a:xfrm>
              <a:off x="8274238" y="3720600"/>
              <a:ext cx="292025" cy="292575"/>
              <a:chOff x="7353050" y="316275"/>
              <a:chExt cx="292025" cy="292575"/>
            </a:xfrm>
          </p:grpSpPr>
          <p:sp>
            <p:nvSpPr>
              <p:cNvPr id="1565" name="Google Shape;1565;p8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8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8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8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9" name="Google Shape;1569;p81"/>
            <p:cNvGrpSpPr/>
            <p:nvPr/>
          </p:nvGrpSpPr>
          <p:grpSpPr>
            <a:xfrm>
              <a:off x="8332763" y="3212475"/>
              <a:ext cx="175000" cy="175000"/>
              <a:chOff x="8792300" y="321275"/>
              <a:chExt cx="175000" cy="175000"/>
            </a:xfrm>
          </p:grpSpPr>
          <p:sp>
            <p:nvSpPr>
              <p:cNvPr id="1570" name="Google Shape;1570;p8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8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8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8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74" name="Google Shape;1574;p81"/>
            <p:cNvCxnSpPr/>
            <p:nvPr/>
          </p:nvCxnSpPr>
          <p:spPr>
            <a:xfrm>
              <a:off x="723725" y="613"/>
              <a:ext cx="0" cy="2501400"/>
            </a:xfrm>
            <a:prstGeom prst="straightConnector1">
              <a:avLst/>
            </a:prstGeom>
            <a:noFill/>
            <a:ln cap="flat" cmpd="sng" w="9525">
              <a:solidFill>
                <a:srgbClr val="595959"/>
              </a:solidFill>
              <a:prstDash val="solid"/>
              <a:round/>
              <a:headEnd len="sm" w="sm" type="none"/>
              <a:tailEnd len="sm" w="sm" type="none"/>
            </a:ln>
          </p:spPr>
        </p:cxnSp>
        <p:grpSp>
          <p:nvGrpSpPr>
            <p:cNvPr id="1575" name="Google Shape;1575;p81"/>
            <p:cNvGrpSpPr/>
            <p:nvPr/>
          </p:nvGrpSpPr>
          <p:grpSpPr>
            <a:xfrm rot="10800000">
              <a:off x="432850" y="291788"/>
              <a:ext cx="581800" cy="582350"/>
              <a:chOff x="8064275" y="887850"/>
              <a:chExt cx="581800" cy="582350"/>
            </a:xfrm>
          </p:grpSpPr>
          <p:sp>
            <p:nvSpPr>
              <p:cNvPr id="1576" name="Google Shape;1576;p8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8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8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8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8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8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2" name="Google Shape;1582;p81"/>
            <p:cNvGrpSpPr/>
            <p:nvPr/>
          </p:nvGrpSpPr>
          <p:grpSpPr>
            <a:xfrm rot="10800000">
              <a:off x="577738" y="1153138"/>
              <a:ext cx="292025" cy="292575"/>
              <a:chOff x="7353050" y="316275"/>
              <a:chExt cx="292025" cy="292575"/>
            </a:xfrm>
          </p:grpSpPr>
          <p:sp>
            <p:nvSpPr>
              <p:cNvPr id="1583" name="Google Shape;1583;p8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8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8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8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7" name="Google Shape;1587;p81"/>
            <p:cNvGrpSpPr/>
            <p:nvPr/>
          </p:nvGrpSpPr>
          <p:grpSpPr>
            <a:xfrm rot="10800000">
              <a:off x="636238" y="1778838"/>
              <a:ext cx="175000" cy="175000"/>
              <a:chOff x="8792300" y="321275"/>
              <a:chExt cx="175000" cy="175000"/>
            </a:xfrm>
          </p:grpSpPr>
          <p:sp>
            <p:nvSpPr>
              <p:cNvPr id="1588" name="Google Shape;1588;p8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8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8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8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2" name="Google Shape;1592;p81"/>
            <p:cNvGrpSpPr/>
            <p:nvPr/>
          </p:nvGrpSpPr>
          <p:grpSpPr>
            <a:xfrm>
              <a:off x="432850" y="2003163"/>
              <a:ext cx="175013" cy="27000"/>
              <a:chOff x="5662375" y="212375"/>
              <a:chExt cx="175013" cy="27000"/>
            </a:xfrm>
          </p:grpSpPr>
          <p:sp>
            <p:nvSpPr>
              <p:cNvPr id="1593" name="Google Shape;1593;p8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8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8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6" name="Google Shape;1596;p81"/>
            <p:cNvGrpSpPr/>
            <p:nvPr/>
          </p:nvGrpSpPr>
          <p:grpSpPr>
            <a:xfrm>
              <a:off x="788100" y="208488"/>
              <a:ext cx="175013" cy="27000"/>
              <a:chOff x="5662375" y="212375"/>
              <a:chExt cx="175013" cy="27000"/>
            </a:xfrm>
          </p:grpSpPr>
          <p:sp>
            <p:nvSpPr>
              <p:cNvPr id="1597" name="Google Shape;1597;p8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8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8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0" name="Google Shape;1600;p81"/>
            <p:cNvGrpSpPr/>
            <p:nvPr/>
          </p:nvGrpSpPr>
          <p:grpSpPr>
            <a:xfrm>
              <a:off x="8129350" y="4988725"/>
              <a:ext cx="175013" cy="27000"/>
              <a:chOff x="5662375" y="212375"/>
              <a:chExt cx="175013" cy="27000"/>
            </a:xfrm>
          </p:grpSpPr>
          <p:sp>
            <p:nvSpPr>
              <p:cNvPr id="1601" name="Google Shape;1601;p8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8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8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81"/>
            <p:cNvGrpSpPr/>
            <p:nvPr/>
          </p:nvGrpSpPr>
          <p:grpSpPr>
            <a:xfrm>
              <a:off x="8497550" y="3429425"/>
              <a:ext cx="175013" cy="27000"/>
              <a:chOff x="5662375" y="212375"/>
              <a:chExt cx="175013" cy="27000"/>
            </a:xfrm>
          </p:grpSpPr>
          <p:sp>
            <p:nvSpPr>
              <p:cNvPr id="1605" name="Google Shape;1605;p8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08" name="Google Shape;1608;p81"/>
            <p:cNvCxnSpPr/>
            <p:nvPr/>
          </p:nvCxnSpPr>
          <p:spPr>
            <a:xfrm>
              <a:off x="8407225" y="0"/>
              <a:ext cx="0" cy="2160900"/>
            </a:xfrm>
            <a:prstGeom prst="straightConnector1">
              <a:avLst/>
            </a:prstGeom>
            <a:noFill/>
            <a:ln cap="flat" cmpd="sng" w="9525">
              <a:solidFill>
                <a:srgbClr val="595959"/>
              </a:solidFill>
              <a:prstDash val="solid"/>
              <a:round/>
              <a:headEnd len="sm" w="sm" type="none"/>
              <a:tailEnd len="sm" w="sm" type="none"/>
            </a:ln>
          </p:spPr>
        </p:cxnSp>
        <p:cxnSp>
          <p:nvCxnSpPr>
            <p:cNvPr id="1609" name="Google Shape;1609;p81"/>
            <p:cNvCxnSpPr/>
            <p:nvPr/>
          </p:nvCxnSpPr>
          <p:spPr>
            <a:xfrm>
              <a:off x="718025" y="2985634"/>
              <a:ext cx="0" cy="2160900"/>
            </a:xfrm>
            <a:prstGeom prst="straightConnector1">
              <a:avLst/>
            </a:prstGeom>
            <a:noFill/>
            <a:ln cap="flat" cmpd="sng" w="9525">
              <a:solidFill>
                <a:srgbClr val="595959"/>
              </a:solidFill>
              <a:prstDash val="solid"/>
              <a:round/>
              <a:headEnd len="sm" w="sm" type="none"/>
              <a:tailEnd len="sm" w="sm" type="none"/>
            </a:ln>
          </p:spPr>
        </p:cxnSp>
        <p:sp>
          <p:nvSpPr>
            <p:cNvPr id="1610" name="Google Shape;1610;p81"/>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1"/>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1"/>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1"/>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614" name="Shape 1614"/>
        <p:cNvGrpSpPr/>
        <p:nvPr/>
      </p:nvGrpSpPr>
      <p:grpSpPr>
        <a:xfrm>
          <a:off x="0" y="0"/>
          <a:ext cx="0" cy="0"/>
          <a:chOff x="0" y="0"/>
          <a:chExt cx="0" cy="0"/>
        </a:xfrm>
      </p:grpSpPr>
      <p:grpSp>
        <p:nvGrpSpPr>
          <p:cNvPr id="1615" name="Google Shape;1615;p82"/>
          <p:cNvGrpSpPr/>
          <p:nvPr/>
        </p:nvGrpSpPr>
        <p:grpSpPr>
          <a:xfrm>
            <a:off x="-6867" y="-6625"/>
            <a:ext cx="9152342" cy="5102050"/>
            <a:chOff x="-6867" y="-6625"/>
            <a:chExt cx="9152342" cy="5102050"/>
          </a:xfrm>
        </p:grpSpPr>
        <p:cxnSp>
          <p:nvCxnSpPr>
            <p:cNvPr id="1616" name="Google Shape;1616;p82"/>
            <p:cNvCxnSpPr/>
            <p:nvPr/>
          </p:nvCxnSpPr>
          <p:spPr>
            <a:xfrm>
              <a:off x="2904283"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617" name="Google Shape;1617;p82"/>
            <p:cNvCxnSpPr/>
            <p:nvPr/>
          </p:nvCxnSpPr>
          <p:spPr>
            <a:xfrm flipH="1" rot="10800000">
              <a:off x="1562083"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618" name="Google Shape;1618;p82"/>
            <p:cNvCxnSpPr/>
            <p:nvPr/>
          </p:nvCxnSpPr>
          <p:spPr>
            <a:xfrm>
              <a:off x="259558"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619" name="Google Shape;1619;p82"/>
            <p:cNvCxnSpPr/>
            <p:nvPr/>
          </p:nvCxnSpPr>
          <p:spPr>
            <a:xfrm>
              <a:off x="-6867"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620" name="Google Shape;1620;p82"/>
            <p:cNvGrpSpPr/>
            <p:nvPr/>
          </p:nvGrpSpPr>
          <p:grpSpPr>
            <a:xfrm flipH="1">
              <a:off x="1278333" y="4513075"/>
              <a:ext cx="581800" cy="582350"/>
              <a:chOff x="8064275" y="887850"/>
              <a:chExt cx="581800" cy="582350"/>
            </a:xfrm>
          </p:grpSpPr>
          <p:sp>
            <p:nvSpPr>
              <p:cNvPr id="1621" name="Google Shape;1621;p8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8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8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8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8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8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7" name="Google Shape;1627;p82"/>
            <p:cNvGrpSpPr/>
            <p:nvPr/>
          </p:nvGrpSpPr>
          <p:grpSpPr>
            <a:xfrm flipH="1">
              <a:off x="2747608" y="4340463"/>
              <a:ext cx="292025" cy="292575"/>
              <a:chOff x="7353050" y="316275"/>
              <a:chExt cx="292025" cy="292575"/>
            </a:xfrm>
          </p:grpSpPr>
          <p:sp>
            <p:nvSpPr>
              <p:cNvPr id="1628" name="Google Shape;1628;p8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8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8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8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2" name="Google Shape;1632;p82"/>
            <p:cNvGrpSpPr/>
            <p:nvPr/>
          </p:nvGrpSpPr>
          <p:grpSpPr>
            <a:xfrm flipH="1">
              <a:off x="171308" y="4315025"/>
              <a:ext cx="175000" cy="175000"/>
              <a:chOff x="8792300" y="321275"/>
              <a:chExt cx="175000" cy="175000"/>
            </a:xfrm>
          </p:grpSpPr>
          <p:sp>
            <p:nvSpPr>
              <p:cNvPr id="1633" name="Google Shape;1633;p8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8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8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8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7" name="Google Shape;1637;p82"/>
            <p:cNvGrpSpPr/>
            <p:nvPr/>
          </p:nvGrpSpPr>
          <p:grpSpPr>
            <a:xfrm>
              <a:off x="3873197" y="4657550"/>
              <a:ext cx="293111" cy="293388"/>
              <a:chOff x="3164039" y="430875"/>
              <a:chExt cx="293111" cy="293388"/>
            </a:xfrm>
          </p:grpSpPr>
          <p:sp>
            <p:nvSpPr>
              <p:cNvPr id="1638" name="Google Shape;1638;p8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8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4" name="Google Shape;1644;p82"/>
            <p:cNvGrpSpPr/>
            <p:nvPr/>
          </p:nvGrpSpPr>
          <p:grpSpPr>
            <a:xfrm flipH="1">
              <a:off x="242270" y="4142425"/>
              <a:ext cx="175013" cy="27000"/>
              <a:chOff x="5662375" y="212375"/>
              <a:chExt cx="175013" cy="27000"/>
            </a:xfrm>
          </p:grpSpPr>
          <p:sp>
            <p:nvSpPr>
              <p:cNvPr id="1645" name="Google Shape;1645;p8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8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8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48" name="Google Shape;1648;p82"/>
            <p:cNvCxnSpPr/>
            <p:nvPr/>
          </p:nvCxnSpPr>
          <p:spPr>
            <a:xfrm rot="10800000">
              <a:off x="5995050" y="226600"/>
              <a:ext cx="1504500" cy="224700"/>
            </a:xfrm>
            <a:prstGeom prst="straightConnector1">
              <a:avLst/>
            </a:prstGeom>
            <a:noFill/>
            <a:ln cap="flat" cmpd="sng" w="9525">
              <a:solidFill>
                <a:schemeClr val="dk2"/>
              </a:solidFill>
              <a:prstDash val="solid"/>
              <a:round/>
              <a:headEnd len="sm" w="sm" type="none"/>
              <a:tailEnd len="sm" w="sm" type="none"/>
            </a:ln>
          </p:spPr>
        </p:cxnSp>
        <p:cxnSp>
          <p:nvCxnSpPr>
            <p:cNvPr id="1649" name="Google Shape;1649;p82"/>
            <p:cNvCxnSpPr/>
            <p:nvPr/>
          </p:nvCxnSpPr>
          <p:spPr>
            <a:xfrm rot="10800000">
              <a:off x="7512925" y="45785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650" name="Google Shape;1650;p82"/>
            <p:cNvCxnSpPr/>
            <p:nvPr/>
          </p:nvCxnSpPr>
          <p:spPr>
            <a:xfrm flipH="1">
              <a:off x="8348975" y="-6625"/>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651" name="Google Shape;1651;p82"/>
            <p:cNvGrpSpPr/>
            <p:nvPr/>
          </p:nvGrpSpPr>
          <p:grpSpPr>
            <a:xfrm>
              <a:off x="8064275" y="1040250"/>
              <a:ext cx="581800" cy="582350"/>
              <a:chOff x="8064275" y="887850"/>
              <a:chExt cx="581800" cy="582350"/>
            </a:xfrm>
          </p:grpSpPr>
          <p:sp>
            <p:nvSpPr>
              <p:cNvPr id="1652" name="Google Shape;1652;p8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8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8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8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8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8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8" name="Google Shape;1658;p82"/>
            <p:cNvGrpSpPr/>
            <p:nvPr/>
          </p:nvGrpSpPr>
          <p:grpSpPr>
            <a:xfrm>
              <a:off x="7353050" y="316275"/>
              <a:ext cx="292025" cy="292575"/>
              <a:chOff x="7353050" y="316275"/>
              <a:chExt cx="292025" cy="292575"/>
            </a:xfrm>
          </p:grpSpPr>
          <p:sp>
            <p:nvSpPr>
              <p:cNvPr id="1659" name="Google Shape;1659;p8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8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8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8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3" name="Google Shape;1663;p82"/>
            <p:cNvGrpSpPr/>
            <p:nvPr/>
          </p:nvGrpSpPr>
          <p:grpSpPr>
            <a:xfrm>
              <a:off x="8792300" y="321275"/>
              <a:ext cx="175000" cy="175000"/>
              <a:chOff x="8792300" y="321275"/>
              <a:chExt cx="175000" cy="175000"/>
            </a:xfrm>
          </p:grpSpPr>
          <p:sp>
            <p:nvSpPr>
              <p:cNvPr id="1664" name="Google Shape;1664;p8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8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8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8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8" name="Google Shape;1668;p82"/>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82"/>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82"/>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82"/>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82"/>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82"/>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4" name="Google Shape;1674;p82"/>
            <p:cNvGrpSpPr/>
            <p:nvPr/>
          </p:nvGrpSpPr>
          <p:grpSpPr>
            <a:xfrm>
              <a:off x="8490050" y="170875"/>
              <a:ext cx="175013" cy="27000"/>
              <a:chOff x="5662375" y="212375"/>
              <a:chExt cx="175013" cy="27000"/>
            </a:xfrm>
          </p:grpSpPr>
          <p:sp>
            <p:nvSpPr>
              <p:cNvPr id="1675" name="Google Shape;1675;p8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8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8" name="Google Shape;1678;p82"/>
            <p:cNvGrpSpPr/>
            <p:nvPr/>
          </p:nvGrpSpPr>
          <p:grpSpPr>
            <a:xfrm>
              <a:off x="8678350" y="1658000"/>
              <a:ext cx="175013" cy="27000"/>
              <a:chOff x="5662375" y="212375"/>
              <a:chExt cx="175013" cy="27000"/>
            </a:xfrm>
          </p:grpSpPr>
          <p:sp>
            <p:nvSpPr>
              <p:cNvPr id="1679" name="Google Shape;1679;p8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3" name="Shape 153"/>
        <p:cNvGrpSpPr/>
        <p:nvPr/>
      </p:nvGrpSpPr>
      <p:grpSpPr>
        <a:xfrm>
          <a:off x="0" y="0"/>
          <a:ext cx="0" cy="0"/>
          <a:chOff x="0" y="0"/>
          <a:chExt cx="0" cy="0"/>
        </a:xfrm>
      </p:grpSpPr>
      <p:grpSp>
        <p:nvGrpSpPr>
          <p:cNvPr id="154" name="Google Shape;154;p63"/>
          <p:cNvGrpSpPr/>
          <p:nvPr/>
        </p:nvGrpSpPr>
        <p:grpSpPr>
          <a:xfrm>
            <a:off x="1349626" y="598417"/>
            <a:ext cx="6453730" cy="3631136"/>
            <a:chOff x="365750" y="1285025"/>
            <a:chExt cx="6934275" cy="3315500"/>
          </a:xfrm>
        </p:grpSpPr>
        <p:sp>
          <p:nvSpPr>
            <p:cNvPr id="155" name="Google Shape;155;p63"/>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3"/>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63"/>
          <p:cNvSpPr txBox="1"/>
          <p:nvPr>
            <p:ph type="title"/>
          </p:nvPr>
        </p:nvSpPr>
        <p:spPr>
          <a:xfrm>
            <a:off x="2624328" y="1018528"/>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58" name="Google Shape;158;p63"/>
          <p:cNvGrpSpPr/>
          <p:nvPr/>
        </p:nvGrpSpPr>
        <p:grpSpPr>
          <a:xfrm>
            <a:off x="-6867" y="-6625"/>
            <a:ext cx="9152342" cy="5102050"/>
            <a:chOff x="-6867" y="-6625"/>
            <a:chExt cx="9152342" cy="5102050"/>
          </a:xfrm>
        </p:grpSpPr>
        <p:cxnSp>
          <p:nvCxnSpPr>
            <p:cNvPr id="159" name="Google Shape;159;p63"/>
            <p:cNvCxnSpPr/>
            <p:nvPr/>
          </p:nvCxnSpPr>
          <p:spPr>
            <a:xfrm>
              <a:off x="2904283" y="4513075"/>
              <a:ext cx="1133100" cy="306300"/>
            </a:xfrm>
            <a:prstGeom prst="straightConnector1">
              <a:avLst/>
            </a:prstGeom>
            <a:noFill/>
            <a:ln cap="flat" cmpd="sng" w="9525">
              <a:solidFill>
                <a:srgbClr val="595959"/>
              </a:solidFill>
              <a:prstDash val="solid"/>
              <a:round/>
              <a:headEnd len="sm" w="sm" type="none"/>
              <a:tailEnd len="sm" w="sm" type="none"/>
            </a:ln>
          </p:spPr>
        </p:cxnSp>
        <p:cxnSp>
          <p:nvCxnSpPr>
            <p:cNvPr id="160" name="Google Shape;160;p63"/>
            <p:cNvCxnSpPr/>
            <p:nvPr/>
          </p:nvCxnSpPr>
          <p:spPr>
            <a:xfrm flipH="1" rot="10800000">
              <a:off x="1562083" y="4492325"/>
              <a:ext cx="1342200" cy="315300"/>
            </a:xfrm>
            <a:prstGeom prst="straightConnector1">
              <a:avLst/>
            </a:prstGeom>
            <a:noFill/>
            <a:ln cap="flat" cmpd="sng" w="9525">
              <a:solidFill>
                <a:srgbClr val="595959"/>
              </a:solidFill>
              <a:prstDash val="solid"/>
              <a:round/>
              <a:headEnd len="sm" w="sm" type="none"/>
              <a:tailEnd len="sm" w="sm" type="none"/>
            </a:ln>
          </p:spPr>
        </p:cxnSp>
        <p:cxnSp>
          <p:nvCxnSpPr>
            <p:cNvPr id="161" name="Google Shape;161;p63"/>
            <p:cNvCxnSpPr/>
            <p:nvPr/>
          </p:nvCxnSpPr>
          <p:spPr>
            <a:xfrm>
              <a:off x="259558" y="4408000"/>
              <a:ext cx="1332000" cy="392100"/>
            </a:xfrm>
            <a:prstGeom prst="straightConnector1">
              <a:avLst/>
            </a:prstGeom>
            <a:noFill/>
            <a:ln cap="flat" cmpd="sng" w="9525">
              <a:solidFill>
                <a:srgbClr val="595959"/>
              </a:solidFill>
              <a:prstDash val="solid"/>
              <a:round/>
              <a:headEnd len="sm" w="sm" type="none"/>
              <a:tailEnd len="sm" w="sm" type="none"/>
            </a:ln>
          </p:spPr>
        </p:cxnSp>
        <p:cxnSp>
          <p:nvCxnSpPr>
            <p:cNvPr id="162" name="Google Shape;162;p63"/>
            <p:cNvCxnSpPr/>
            <p:nvPr/>
          </p:nvCxnSpPr>
          <p:spPr>
            <a:xfrm>
              <a:off x="-6867" y="3993550"/>
              <a:ext cx="273900" cy="407100"/>
            </a:xfrm>
            <a:prstGeom prst="straightConnector1">
              <a:avLst/>
            </a:prstGeom>
            <a:noFill/>
            <a:ln cap="flat" cmpd="sng" w="9525">
              <a:solidFill>
                <a:srgbClr val="595959"/>
              </a:solidFill>
              <a:prstDash val="solid"/>
              <a:round/>
              <a:headEnd len="sm" w="sm" type="none"/>
              <a:tailEnd len="sm" w="sm" type="none"/>
            </a:ln>
          </p:spPr>
        </p:cxnSp>
        <p:grpSp>
          <p:nvGrpSpPr>
            <p:cNvPr id="163" name="Google Shape;163;p63"/>
            <p:cNvGrpSpPr/>
            <p:nvPr/>
          </p:nvGrpSpPr>
          <p:grpSpPr>
            <a:xfrm flipH="1">
              <a:off x="1278333" y="4513075"/>
              <a:ext cx="581800" cy="582350"/>
              <a:chOff x="8064275" y="887850"/>
              <a:chExt cx="581800" cy="582350"/>
            </a:xfrm>
          </p:grpSpPr>
          <p:sp>
            <p:nvSpPr>
              <p:cNvPr id="164" name="Google Shape;164;p6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 name="Google Shape;170;p63"/>
            <p:cNvGrpSpPr/>
            <p:nvPr/>
          </p:nvGrpSpPr>
          <p:grpSpPr>
            <a:xfrm flipH="1">
              <a:off x="2747608" y="4340463"/>
              <a:ext cx="292025" cy="292575"/>
              <a:chOff x="7353050" y="316275"/>
              <a:chExt cx="292025" cy="292575"/>
            </a:xfrm>
          </p:grpSpPr>
          <p:sp>
            <p:nvSpPr>
              <p:cNvPr id="171" name="Google Shape;171;p6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63"/>
            <p:cNvGrpSpPr/>
            <p:nvPr/>
          </p:nvGrpSpPr>
          <p:grpSpPr>
            <a:xfrm flipH="1">
              <a:off x="171308" y="4315025"/>
              <a:ext cx="175000" cy="175000"/>
              <a:chOff x="8792300" y="321275"/>
              <a:chExt cx="175000" cy="175000"/>
            </a:xfrm>
          </p:grpSpPr>
          <p:sp>
            <p:nvSpPr>
              <p:cNvPr id="176" name="Google Shape;176;p6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63"/>
            <p:cNvGrpSpPr/>
            <p:nvPr/>
          </p:nvGrpSpPr>
          <p:grpSpPr>
            <a:xfrm>
              <a:off x="3873197" y="4657550"/>
              <a:ext cx="293111" cy="293388"/>
              <a:chOff x="3164039" y="430875"/>
              <a:chExt cx="293111" cy="293388"/>
            </a:xfrm>
          </p:grpSpPr>
          <p:sp>
            <p:nvSpPr>
              <p:cNvPr id="181" name="Google Shape;181;p6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 name="Google Shape;187;p63"/>
            <p:cNvGrpSpPr/>
            <p:nvPr/>
          </p:nvGrpSpPr>
          <p:grpSpPr>
            <a:xfrm flipH="1">
              <a:off x="242270" y="4142425"/>
              <a:ext cx="175013" cy="27000"/>
              <a:chOff x="5662375" y="212375"/>
              <a:chExt cx="175013" cy="27000"/>
            </a:xfrm>
          </p:grpSpPr>
          <p:sp>
            <p:nvSpPr>
              <p:cNvPr id="188" name="Google Shape;188;p6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1" name="Google Shape;191;p63"/>
            <p:cNvCxnSpPr/>
            <p:nvPr/>
          </p:nvCxnSpPr>
          <p:spPr>
            <a:xfrm rot="10800000">
              <a:off x="5995050" y="226600"/>
              <a:ext cx="1504500" cy="224700"/>
            </a:xfrm>
            <a:prstGeom prst="straightConnector1">
              <a:avLst/>
            </a:prstGeom>
            <a:noFill/>
            <a:ln cap="flat" cmpd="sng" w="9525">
              <a:solidFill>
                <a:srgbClr val="595959"/>
              </a:solidFill>
              <a:prstDash val="solid"/>
              <a:round/>
              <a:headEnd len="sm" w="sm" type="none"/>
              <a:tailEnd len="sm" w="sm" type="none"/>
            </a:ln>
          </p:spPr>
        </p:cxnSp>
        <p:cxnSp>
          <p:nvCxnSpPr>
            <p:cNvPr id="192" name="Google Shape;192;p63"/>
            <p:cNvCxnSpPr/>
            <p:nvPr/>
          </p:nvCxnSpPr>
          <p:spPr>
            <a:xfrm rot="10800000">
              <a:off x="7512925" y="457850"/>
              <a:ext cx="829500" cy="743400"/>
            </a:xfrm>
            <a:prstGeom prst="straightConnector1">
              <a:avLst/>
            </a:prstGeom>
            <a:noFill/>
            <a:ln cap="flat" cmpd="sng" w="9525">
              <a:solidFill>
                <a:srgbClr val="595959"/>
              </a:solidFill>
              <a:prstDash val="solid"/>
              <a:round/>
              <a:headEnd len="sm" w="sm" type="none"/>
              <a:tailEnd len="sm" w="sm" type="none"/>
            </a:ln>
          </p:spPr>
        </p:cxnSp>
        <p:cxnSp>
          <p:nvCxnSpPr>
            <p:cNvPr id="193" name="Google Shape;193;p63"/>
            <p:cNvCxnSpPr/>
            <p:nvPr/>
          </p:nvCxnSpPr>
          <p:spPr>
            <a:xfrm flipH="1">
              <a:off x="8348975" y="-6625"/>
              <a:ext cx="796500" cy="1188000"/>
            </a:xfrm>
            <a:prstGeom prst="straightConnector1">
              <a:avLst/>
            </a:prstGeom>
            <a:noFill/>
            <a:ln cap="flat" cmpd="sng" w="9525">
              <a:solidFill>
                <a:srgbClr val="595959"/>
              </a:solidFill>
              <a:prstDash val="solid"/>
              <a:round/>
              <a:headEnd len="sm" w="sm" type="none"/>
              <a:tailEnd len="sm" w="sm" type="none"/>
            </a:ln>
          </p:spPr>
        </p:cxnSp>
        <p:grpSp>
          <p:nvGrpSpPr>
            <p:cNvPr id="194" name="Google Shape;194;p63"/>
            <p:cNvGrpSpPr/>
            <p:nvPr/>
          </p:nvGrpSpPr>
          <p:grpSpPr>
            <a:xfrm>
              <a:off x="8064275" y="1040250"/>
              <a:ext cx="581800" cy="582350"/>
              <a:chOff x="8064275" y="887850"/>
              <a:chExt cx="581800" cy="582350"/>
            </a:xfrm>
          </p:grpSpPr>
          <p:sp>
            <p:nvSpPr>
              <p:cNvPr id="195" name="Google Shape;195;p6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63"/>
            <p:cNvGrpSpPr/>
            <p:nvPr/>
          </p:nvGrpSpPr>
          <p:grpSpPr>
            <a:xfrm>
              <a:off x="7353050" y="316275"/>
              <a:ext cx="292025" cy="292575"/>
              <a:chOff x="7353050" y="316275"/>
              <a:chExt cx="292025" cy="292575"/>
            </a:xfrm>
          </p:grpSpPr>
          <p:sp>
            <p:nvSpPr>
              <p:cNvPr id="202" name="Google Shape;202;p6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63"/>
            <p:cNvGrpSpPr/>
            <p:nvPr/>
          </p:nvGrpSpPr>
          <p:grpSpPr>
            <a:xfrm>
              <a:off x="8792300" y="321275"/>
              <a:ext cx="175000" cy="175000"/>
              <a:chOff x="8792300" y="321275"/>
              <a:chExt cx="175000" cy="175000"/>
            </a:xfrm>
          </p:grpSpPr>
          <p:sp>
            <p:nvSpPr>
              <p:cNvPr id="207" name="Google Shape;207;p6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 name="Google Shape;211;p63"/>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3"/>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3"/>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3"/>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3"/>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3"/>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63"/>
            <p:cNvGrpSpPr/>
            <p:nvPr/>
          </p:nvGrpSpPr>
          <p:grpSpPr>
            <a:xfrm>
              <a:off x="8490050" y="170875"/>
              <a:ext cx="175013" cy="27000"/>
              <a:chOff x="5662375" y="212375"/>
              <a:chExt cx="175013" cy="27000"/>
            </a:xfrm>
          </p:grpSpPr>
          <p:sp>
            <p:nvSpPr>
              <p:cNvPr id="218" name="Google Shape;218;p6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63"/>
            <p:cNvGrpSpPr/>
            <p:nvPr/>
          </p:nvGrpSpPr>
          <p:grpSpPr>
            <a:xfrm>
              <a:off x="8678350" y="1658000"/>
              <a:ext cx="175013" cy="27000"/>
              <a:chOff x="5662375" y="212375"/>
              <a:chExt cx="175013" cy="27000"/>
            </a:xfrm>
          </p:grpSpPr>
          <p:sp>
            <p:nvSpPr>
              <p:cNvPr id="222" name="Google Shape;222;p6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5" name="Google Shape;225;p63"/>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6" name="Shape 226"/>
        <p:cNvGrpSpPr/>
        <p:nvPr/>
      </p:nvGrpSpPr>
      <p:grpSpPr>
        <a:xfrm>
          <a:off x="0" y="0"/>
          <a:ext cx="0" cy="0"/>
          <a:chOff x="0" y="0"/>
          <a:chExt cx="0" cy="0"/>
        </a:xfrm>
      </p:grpSpPr>
      <p:sp>
        <p:nvSpPr>
          <p:cNvPr id="227" name="Google Shape;227;p52"/>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228" name="Google Shape;228;p52"/>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29" name="Google Shape;229;p52"/>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30" name="Google Shape;230;p52"/>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1" name="Google Shape;231;p52"/>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32" name="Google Shape;232;p52"/>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3" name="Google Shape;233;p52"/>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34" name="Google Shape;234;p52"/>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235" name="Google Shape;235;p52"/>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36" name="Google Shape;236;p52"/>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37" name="Google Shape;237;p52"/>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38" name="Google Shape;238;p52"/>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39" name="Google Shape;239;p52"/>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0" name="Shape 240"/>
        <p:cNvGrpSpPr/>
        <p:nvPr/>
      </p:nvGrpSpPr>
      <p:grpSpPr>
        <a:xfrm>
          <a:off x="0" y="0"/>
          <a:ext cx="0" cy="0"/>
          <a:chOff x="0" y="0"/>
          <a:chExt cx="0" cy="0"/>
        </a:xfrm>
      </p:grpSpPr>
      <p:grpSp>
        <p:nvGrpSpPr>
          <p:cNvPr id="241" name="Google Shape;241;p53"/>
          <p:cNvGrpSpPr/>
          <p:nvPr/>
        </p:nvGrpSpPr>
        <p:grpSpPr>
          <a:xfrm>
            <a:off x="2132649" y="713253"/>
            <a:ext cx="4878702" cy="3717004"/>
            <a:chOff x="399425" y="238125"/>
            <a:chExt cx="6810025" cy="5187000"/>
          </a:xfrm>
        </p:grpSpPr>
        <p:sp>
          <p:nvSpPr>
            <p:cNvPr id="242" name="Google Shape;242;p5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 name="Google Shape;244;p53"/>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5" name="Google Shape;245;p53"/>
          <p:cNvSpPr txBox="1"/>
          <p:nvPr>
            <p:ph idx="2" type="title"/>
          </p:nvPr>
        </p:nvSpPr>
        <p:spPr>
          <a:xfrm>
            <a:off x="2971800" y="1161288"/>
            <a:ext cx="2967600" cy="10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246" name="Google Shape;246;p5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247" name="Google Shape;247;p53"/>
          <p:cNvGrpSpPr/>
          <p:nvPr/>
        </p:nvGrpSpPr>
        <p:grpSpPr>
          <a:xfrm>
            <a:off x="432850" y="0"/>
            <a:ext cx="8278300" cy="5165700"/>
            <a:chOff x="432850" y="0"/>
            <a:chExt cx="8278300" cy="5165700"/>
          </a:xfrm>
        </p:grpSpPr>
        <p:cxnSp>
          <p:nvCxnSpPr>
            <p:cNvPr id="248" name="Google Shape;248;p53"/>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249" name="Google Shape;249;p53"/>
            <p:cNvGrpSpPr/>
            <p:nvPr/>
          </p:nvGrpSpPr>
          <p:grpSpPr>
            <a:xfrm>
              <a:off x="8129350" y="4292175"/>
              <a:ext cx="581800" cy="582350"/>
              <a:chOff x="8064275" y="887850"/>
              <a:chExt cx="581800" cy="582350"/>
            </a:xfrm>
          </p:grpSpPr>
          <p:sp>
            <p:nvSpPr>
              <p:cNvPr id="250" name="Google Shape;250;p5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53"/>
            <p:cNvGrpSpPr/>
            <p:nvPr/>
          </p:nvGrpSpPr>
          <p:grpSpPr>
            <a:xfrm>
              <a:off x="8274238" y="3720600"/>
              <a:ext cx="292025" cy="292575"/>
              <a:chOff x="7353050" y="316275"/>
              <a:chExt cx="292025" cy="292575"/>
            </a:xfrm>
          </p:grpSpPr>
          <p:sp>
            <p:nvSpPr>
              <p:cNvPr id="257" name="Google Shape;257;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53"/>
            <p:cNvGrpSpPr/>
            <p:nvPr/>
          </p:nvGrpSpPr>
          <p:grpSpPr>
            <a:xfrm>
              <a:off x="8332763" y="3212475"/>
              <a:ext cx="175000" cy="175000"/>
              <a:chOff x="8792300" y="321275"/>
              <a:chExt cx="175000" cy="175000"/>
            </a:xfrm>
          </p:grpSpPr>
          <p:sp>
            <p:nvSpPr>
              <p:cNvPr id="262" name="Google Shape;262;p5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6" name="Google Shape;266;p53"/>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267" name="Google Shape;267;p53"/>
            <p:cNvGrpSpPr/>
            <p:nvPr/>
          </p:nvGrpSpPr>
          <p:grpSpPr>
            <a:xfrm rot="10800000">
              <a:off x="432850" y="291788"/>
              <a:ext cx="581800" cy="582350"/>
              <a:chOff x="8064275" y="887850"/>
              <a:chExt cx="581800" cy="582350"/>
            </a:xfrm>
          </p:grpSpPr>
          <p:sp>
            <p:nvSpPr>
              <p:cNvPr id="268" name="Google Shape;268;p5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53"/>
            <p:cNvGrpSpPr/>
            <p:nvPr/>
          </p:nvGrpSpPr>
          <p:grpSpPr>
            <a:xfrm rot="10800000">
              <a:off x="577738" y="1153138"/>
              <a:ext cx="292025" cy="292575"/>
              <a:chOff x="7353050" y="316275"/>
              <a:chExt cx="292025" cy="292575"/>
            </a:xfrm>
          </p:grpSpPr>
          <p:sp>
            <p:nvSpPr>
              <p:cNvPr id="275" name="Google Shape;275;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 name="Google Shape;279;p53"/>
            <p:cNvGrpSpPr/>
            <p:nvPr/>
          </p:nvGrpSpPr>
          <p:grpSpPr>
            <a:xfrm rot="10800000">
              <a:off x="636238" y="1778838"/>
              <a:ext cx="175000" cy="175000"/>
              <a:chOff x="8792300" y="321275"/>
              <a:chExt cx="175000" cy="175000"/>
            </a:xfrm>
          </p:grpSpPr>
          <p:sp>
            <p:nvSpPr>
              <p:cNvPr id="280" name="Google Shape;280;p5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 name="Google Shape;284;p53"/>
            <p:cNvGrpSpPr/>
            <p:nvPr/>
          </p:nvGrpSpPr>
          <p:grpSpPr>
            <a:xfrm>
              <a:off x="432850" y="2003163"/>
              <a:ext cx="175013" cy="27000"/>
              <a:chOff x="5662375" y="212375"/>
              <a:chExt cx="175013" cy="27000"/>
            </a:xfrm>
          </p:grpSpPr>
          <p:sp>
            <p:nvSpPr>
              <p:cNvPr id="285" name="Google Shape;285;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 name="Google Shape;288;p53"/>
            <p:cNvGrpSpPr/>
            <p:nvPr/>
          </p:nvGrpSpPr>
          <p:grpSpPr>
            <a:xfrm>
              <a:off x="788100" y="208488"/>
              <a:ext cx="175013" cy="27000"/>
              <a:chOff x="5662375" y="212375"/>
              <a:chExt cx="175013" cy="27000"/>
            </a:xfrm>
          </p:grpSpPr>
          <p:sp>
            <p:nvSpPr>
              <p:cNvPr id="289" name="Google Shape;289;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53"/>
            <p:cNvGrpSpPr/>
            <p:nvPr/>
          </p:nvGrpSpPr>
          <p:grpSpPr>
            <a:xfrm>
              <a:off x="8129350" y="4988725"/>
              <a:ext cx="175013" cy="27000"/>
              <a:chOff x="5662375" y="212375"/>
              <a:chExt cx="175013" cy="27000"/>
            </a:xfrm>
          </p:grpSpPr>
          <p:sp>
            <p:nvSpPr>
              <p:cNvPr id="293" name="Google Shape;293;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 name="Google Shape;296;p53"/>
            <p:cNvGrpSpPr/>
            <p:nvPr/>
          </p:nvGrpSpPr>
          <p:grpSpPr>
            <a:xfrm>
              <a:off x="8497550" y="3429425"/>
              <a:ext cx="175013" cy="27000"/>
              <a:chOff x="5662375" y="212375"/>
              <a:chExt cx="175013" cy="27000"/>
            </a:xfrm>
          </p:grpSpPr>
          <p:sp>
            <p:nvSpPr>
              <p:cNvPr id="297" name="Google Shape;297;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00" name="Google Shape;300;p53"/>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301" name="Google Shape;301;p53"/>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302" name="Google Shape;302;p5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306" name="Shape 306"/>
        <p:cNvGrpSpPr/>
        <p:nvPr/>
      </p:nvGrpSpPr>
      <p:grpSpPr>
        <a:xfrm>
          <a:off x="0" y="0"/>
          <a:ext cx="0" cy="0"/>
          <a:chOff x="0" y="0"/>
          <a:chExt cx="0" cy="0"/>
        </a:xfrm>
      </p:grpSpPr>
      <p:sp>
        <p:nvSpPr>
          <p:cNvPr id="307" name="Google Shape;307;p55"/>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08" name="Google Shape;308;p55"/>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09" name="Google Shape;309;p55"/>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10" name="Google Shape;310;p55"/>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11" name="Google Shape;311;p55"/>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312" name="Google Shape;312;p55"/>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313" name="Google Shape;313;p55"/>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314" name="Google Shape;314;p55"/>
          <p:cNvGrpSpPr/>
          <p:nvPr/>
        </p:nvGrpSpPr>
        <p:grpSpPr>
          <a:xfrm>
            <a:off x="261711" y="-1158"/>
            <a:ext cx="8550327" cy="3981600"/>
            <a:chOff x="261711" y="-1158"/>
            <a:chExt cx="8550327" cy="3981600"/>
          </a:xfrm>
        </p:grpSpPr>
        <p:cxnSp>
          <p:nvCxnSpPr>
            <p:cNvPr id="315" name="Google Shape;315;p55"/>
            <p:cNvCxnSpPr/>
            <p:nvPr/>
          </p:nvCxnSpPr>
          <p:spPr>
            <a:xfrm>
              <a:off x="515925" y="-1158"/>
              <a:ext cx="0" cy="3981600"/>
            </a:xfrm>
            <a:prstGeom prst="straightConnector1">
              <a:avLst/>
            </a:prstGeom>
            <a:noFill/>
            <a:ln cap="flat" cmpd="sng" w="9525">
              <a:solidFill>
                <a:schemeClr val="dk1"/>
              </a:solidFill>
              <a:prstDash val="solid"/>
              <a:round/>
              <a:headEnd len="sm" w="sm" type="none"/>
              <a:tailEnd len="sm" w="sm" type="none"/>
            </a:ln>
          </p:spPr>
        </p:cxnSp>
        <p:cxnSp>
          <p:nvCxnSpPr>
            <p:cNvPr id="316" name="Google Shape;316;p55"/>
            <p:cNvCxnSpPr/>
            <p:nvPr/>
          </p:nvCxnSpPr>
          <p:spPr>
            <a:xfrm>
              <a:off x="8666025" y="-1158"/>
              <a:ext cx="0" cy="1902000"/>
            </a:xfrm>
            <a:prstGeom prst="straightConnector1">
              <a:avLst/>
            </a:prstGeom>
            <a:noFill/>
            <a:ln cap="flat" cmpd="sng" w="9525">
              <a:solidFill>
                <a:schemeClr val="dk1"/>
              </a:solidFill>
              <a:prstDash val="solid"/>
              <a:round/>
              <a:headEnd len="sm" w="sm" type="none"/>
              <a:tailEnd len="sm" w="sm" type="none"/>
            </a:ln>
          </p:spPr>
        </p:cxnSp>
        <p:grpSp>
          <p:nvGrpSpPr>
            <p:cNvPr id="317" name="Google Shape;317;p55"/>
            <p:cNvGrpSpPr/>
            <p:nvPr/>
          </p:nvGrpSpPr>
          <p:grpSpPr>
            <a:xfrm rot="10800000">
              <a:off x="343275" y="3300779"/>
              <a:ext cx="344736" cy="345385"/>
              <a:chOff x="7353050" y="316275"/>
              <a:chExt cx="292025" cy="292575"/>
            </a:xfrm>
          </p:grpSpPr>
          <p:sp>
            <p:nvSpPr>
              <p:cNvPr id="318" name="Google Shape;318;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 name="Google Shape;322;p55"/>
            <p:cNvGrpSpPr/>
            <p:nvPr/>
          </p:nvGrpSpPr>
          <p:grpSpPr>
            <a:xfrm rot="10800000">
              <a:off x="8520013" y="714742"/>
              <a:ext cx="292025" cy="292575"/>
              <a:chOff x="7353050" y="316275"/>
              <a:chExt cx="292025" cy="292575"/>
            </a:xfrm>
          </p:grpSpPr>
          <p:sp>
            <p:nvSpPr>
              <p:cNvPr id="323" name="Google Shape;323;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p55"/>
            <p:cNvGrpSpPr/>
            <p:nvPr/>
          </p:nvGrpSpPr>
          <p:grpSpPr>
            <a:xfrm rot="10800000">
              <a:off x="261711" y="465077"/>
              <a:ext cx="507562" cy="507984"/>
              <a:chOff x="8064275" y="887850"/>
              <a:chExt cx="581800" cy="582350"/>
            </a:xfrm>
          </p:grpSpPr>
          <p:sp>
            <p:nvSpPr>
              <p:cNvPr id="328" name="Google Shape;328;p5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334" name="Shape 334"/>
        <p:cNvGrpSpPr/>
        <p:nvPr/>
      </p:nvGrpSpPr>
      <p:grpSpPr>
        <a:xfrm>
          <a:off x="0" y="0"/>
          <a:ext cx="0" cy="0"/>
          <a:chOff x="0" y="0"/>
          <a:chExt cx="0" cy="0"/>
        </a:xfrm>
      </p:grpSpPr>
      <p:sp>
        <p:nvSpPr>
          <p:cNvPr id="335" name="Google Shape;335;p56"/>
          <p:cNvSpPr txBox="1"/>
          <p:nvPr>
            <p:ph type="title"/>
          </p:nvPr>
        </p:nvSpPr>
        <p:spPr>
          <a:xfrm>
            <a:off x="1568775" y="442350"/>
            <a:ext cx="6006300" cy="59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36" name="Google Shape;336;p56"/>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37" name="Google Shape;337;p56"/>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338" name="Google Shape;338;p56"/>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39" name="Google Shape;339;p56"/>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340" name="Google Shape;340;p56"/>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41" name="Google Shape;341;p56"/>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342" name="Google Shape;342;p56"/>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343" name="Google Shape;343;p56"/>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344" name="Google Shape;344;p56"/>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345" name="Google Shape;345;p56"/>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346" name="Google Shape;346;p56"/>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347" name="Google Shape;347;p56"/>
          <p:cNvGrpSpPr/>
          <p:nvPr/>
        </p:nvGrpSpPr>
        <p:grpSpPr>
          <a:xfrm flipH="1">
            <a:off x="423750" y="125363"/>
            <a:ext cx="292025" cy="292575"/>
            <a:chOff x="7353050" y="316275"/>
            <a:chExt cx="292025" cy="292575"/>
          </a:xfrm>
        </p:grpSpPr>
        <p:sp>
          <p:nvSpPr>
            <p:cNvPr id="348" name="Google Shape;348;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 name="Google Shape;352;p56"/>
          <p:cNvGrpSpPr/>
          <p:nvPr/>
        </p:nvGrpSpPr>
        <p:grpSpPr>
          <a:xfrm>
            <a:off x="1638739" y="558163"/>
            <a:ext cx="293111" cy="293388"/>
            <a:chOff x="3164039" y="430875"/>
            <a:chExt cx="293111" cy="293388"/>
          </a:xfrm>
        </p:grpSpPr>
        <p:sp>
          <p:nvSpPr>
            <p:cNvPr id="353" name="Google Shape;353;p5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 name="Google Shape;359;p56"/>
          <p:cNvGrpSpPr/>
          <p:nvPr/>
        </p:nvGrpSpPr>
        <p:grpSpPr>
          <a:xfrm>
            <a:off x="1591750" y="362600"/>
            <a:ext cx="175013" cy="27000"/>
            <a:chOff x="5662375" y="212375"/>
            <a:chExt cx="175013" cy="27000"/>
          </a:xfrm>
        </p:grpSpPr>
        <p:sp>
          <p:nvSpPr>
            <p:cNvPr id="360" name="Google Shape;360;p5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3" name="Google Shape;363;p56"/>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364" name="Google Shape;364;p56"/>
          <p:cNvGrpSpPr/>
          <p:nvPr/>
        </p:nvGrpSpPr>
        <p:grpSpPr>
          <a:xfrm>
            <a:off x="7823875" y="202375"/>
            <a:ext cx="581800" cy="582350"/>
            <a:chOff x="8064275" y="887850"/>
            <a:chExt cx="581800" cy="582350"/>
          </a:xfrm>
        </p:grpSpPr>
        <p:sp>
          <p:nvSpPr>
            <p:cNvPr id="365" name="Google Shape;365;p5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 name="Google Shape;371;p56"/>
          <p:cNvGrpSpPr/>
          <p:nvPr/>
        </p:nvGrpSpPr>
        <p:grpSpPr>
          <a:xfrm flipH="1">
            <a:off x="8698650" y="1117488"/>
            <a:ext cx="292025" cy="292575"/>
            <a:chOff x="7353050" y="316275"/>
            <a:chExt cx="292025" cy="292575"/>
          </a:xfrm>
        </p:grpSpPr>
        <p:sp>
          <p:nvSpPr>
            <p:cNvPr id="372" name="Google Shape;372;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 name="Google Shape;376;p56"/>
          <p:cNvGrpSpPr/>
          <p:nvPr/>
        </p:nvGrpSpPr>
        <p:grpSpPr>
          <a:xfrm>
            <a:off x="8678350" y="1581800"/>
            <a:ext cx="175013" cy="27000"/>
            <a:chOff x="5662375" y="212375"/>
            <a:chExt cx="175013" cy="27000"/>
          </a:xfrm>
        </p:grpSpPr>
        <p:sp>
          <p:nvSpPr>
            <p:cNvPr id="377" name="Google Shape;377;p5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0" name="Shape 380"/>
        <p:cNvGrpSpPr/>
        <p:nvPr/>
      </p:nvGrpSpPr>
      <p:grpSpPr>
        <a:xfrm>
          <a:off x="0" y="0"/>
          <a:ext cx="0" cy="0"/>
          <a:chOff x="0" y="0"/>
          <a:chExt cx="0" cy="0"/>
        </a:xfrm>
      </p:grpSpPr>
      <p:sp>
        <p:nvSpPr>
          <p:cNvPr id="381" name="Google Shape;381;p57"/>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82" name="Google Shape;382;p57"/>
          <p:cNvGrpSpPr/>
          <p:nvPr/>
        </p:nvGrpSpPr>
        <p:grpSpPr>
          <a:xfrm>
            <a:off x="432850" y="0"/>
            <a:ext cx="8278300" cy="5165700"/>
            <a:chOff x="432850" y="0"/>
            <a:chExt cx="8278300" cy="5165700"/>
          </a:xfrm>
        </p:grpSpPr>
        <p:cxnSp>
          <p:nvCxnSpPr>
            <p:cNvPr id="383" name="Google Shape;383;p57"/>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384" name="Google Shape;384;p57"/>
            <p:cNvGrpSpPr/>
            <p:nvPr/>
          </p:nvGrpSpPr>
          <p:grpSpPr>
            <a:xfrm>
              <a:off x="8129350" y="4292175"/>
              <a:ext cx="581800" cy="582350"/>
              <a:chOff x="8064275" y="887850"/>
              <a:chExt cx="581800" cy="582350"/>
            </a:xfrm>
          </p:grpSpPr>
          <p:sp>
            <p:nvSpPr>
              <p:cNvPr id="385" name="Google Shape;385;p5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57"/>
            <p:cNvGrpSpPr/>
            <p:nvPr/>
          </p:nvGrpSpPr>
          <p:grpSpPr>
            <a:xfrm>
              <a:off x="8274238" y="3720600"/>
              <a:ext cx="292025" cy="292575"/>
              <a:chOff x="7353050" y="316275"/>
              <a:chExt cx="292025" cy="292575"/>
            </a:xfrm>
          </p:grpSpPr>
          <p:sp>
            <p:nvSpPr>
              <p:cNvPr id="392" name="Google Shape;392;p5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6" name="Google Shape;396;p57"/>
            <p:cNvGrpSpPr/>
            <p:nvPr/>
          </p:nvGrpSpPr>
          <p:grpSpPr>
            <a:xfrm>
              <a:off x="8332763" y="3212475"/>
              <a:ext cx="175000" cy="175000"/>
              <a:chOff x="8792300" y="321275"/>
              <a:chExt cx="175000" cy="175000"/>
            </a:xfrm>
          </p:grpSpPr>
          <p:sp>
            <p:nvSpPr>
              <p:cNvPr id="397" name="Google Shape;397;p5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01" name="Google Shape;401;p57"/>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402" name="Google Shape;402;p57"/>
            <p:cNvGrpSpPr/>
            <p:nvPr/>
          </p:nvGrpSpPr>
          <p:grpSpPr>
            <a:xfrm rot="10800000">
              <a:off x="432850" y="291788"/>
              <a:ext cx="581800" cy="582350"/>
              <a:chOff x="8064275" y="887850"/>
              <a:chExt cx="581800" cy="582350"/>
            </a:xfrm>
          </p:grpSpPr>
          <p:sp>
            <p:nvSpPr>
              <p:cNvPr id="403" name="Google Shape;403;p5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 name="Google Shape;409;p57"/>
            <p:cNvGrpSpPr/>
            <p:nvPr/>
          </p:nvGrpSpPr>
          <p:grpSpPr>
            <a:xfrm rot="10800000">
              <a:off x="577738" y="1153138"/>
              <a:ext cx="292025" cy="292575"/>
              <a:chOff x="7353050" y="316275"/>
              <a:chExt cx="292025" cy="292575"/>
            </a:xfrm>
          </p:grpSpPr>
          <p:sp>
            <p:nvSpPr>
              <p:cNvPr id="410" name="Google Shape;410;p5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 name="Google Shape;414;p57"/>
            <p:cNvGrpSpPr/>
            <p:nvPr/>
          </p:nvGrpSpPr>
          <p:grpSpPr>
            <a:xfrm rot="10800000">
              <a:off x="636238" y="1778838"/>
              <a:ext cx="175000" cy="175000"/>
              <a:chOff x="8792300" y="321275"/>
              <a:chExt cx="175000" cy="175000"/>
            </a:xfrm>
          </p:grpSpPr>
          <p:sp>
            <p:nvSpPr>
              <p:cNvPr id="415" name="Google Shape;415;p5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 name="Google Shape;419;p57"/>
            <p:cNvGrpSpPr/>
            <p:nvPr/>
          </p:nvGrpSpPr>
          <p:grpSpPr>
            <a:xfrm>
              <a:off x="432850" y="2003163"/>
              <a:ext cx="175013" cy="27000"/>
              <a:chOff x="5662375" y="212375"/>
              <a:chExt cx="175013" cy="27000"/>
            </a:xfrm>
          </p:grpSpPr>
          <p:sp>
            <p:nvSpPr>
              <p:cNvPr id="420" name="Google Shape;420;p5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 name="Google Shape;423;p57"/>
            <p:cNvGrpSpPr/>
            <p:nvPr/>
          </p:nvGrpSpPr>
          <p:grpSpPr>
            <a:xfrm>
              <a:off x="788100" y="208488"/>
              <a:ext cx="175013" cy="27000"/>
              <a:chOff x="5662375" y="212375"/>
              <a:chExt cx="175013" cy="27000"/>
            </a:xfrm>
          </p:grpSpPr>
          <p:sp>
            <p:nvSpPr>
              <p:cNvPr id="424" name="Google Shape;424;p5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57"/>
            <p:cNvGrpSpPr/>
            <p:nvPr/>
          </p:nvGrpSpPr>
          <p:grpSpPr>
            <a:xfrm>
              <a:off x="8129350" y="4988725"/>
              <a:ext cx="175013" cy="27000"/>
              <a:chOff x="5662375" y="212375"/>
              <a:chExt cx="175013" cy="27000"/>
            </a:xfrm>
          </p:grpSpPr>
          <p:sp>
            <p:nvSpPr>
              <p:cNvPr id="428" name="Google Shape;428;p5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 name="Google Shape;431;p57"/>
            <p:cNvGrpSpPr/>
            <p:nvPr/>
          </p:nvGrpSpPr>
          <p:grpSpPr>
            <a:xfrm>
              <a:off x="8497550" y="3429425"/>
              <a:ext cx="175013" cy="27000"/>
              <a:chOff x="5662375" y="212375"/>
              <a:chExt cx="175013" cy="27000"/>
            </a:xfrm>
          </p:grpSpPr>
          <p:sp>
            <p:nvSpPr>
              <p:cNvPr id="432" name="Google Shape;432;p5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35" name="Google Shape;435;p57"/>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436" name="Google Shape;436;p57"/>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437" name="Google Shape;437;p57"/>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7"/>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7"/>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7"/>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1pPr>
            <a:lvl2pPr lvl="1"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2pPr>
            <a:lvl3pPr lvl="2"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3pPr>
            <a:lvl4pPr lvl="3"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4pPr>
            <a:lvl5pPr lvl="4"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5pPr>
            <a:lvl6pPr lvl="5"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6pPr>
            <a:lvl7pPr lvl="6"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7pPr>
            <a:lvl8pPr lvl="7"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8pPr>
            <a:lvl9pPr lvl="8"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jp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jp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85" name="Shape 1685"/>
        <p:cNvGrpSpPr/>
        <p:nvPr/>
      </p:nvGrpSpPr>
      <p:grpSpPr>
        <a:xfrm>
          <a:off x="0" y="0"/>
          <a:ext cx="0" cy="0"/>
          <a:chOff x="0" y="0"/>
          <a:chExt cx="0" cy="0"/>
        </a:xfrm>
      </p:grpSpPr>
      <p:grpSp>
        <p:nvGrpSpPr>
          <p:cNvPr id="1686" name="Google Shape;1686;p1"/>
          <p:cNvGrpSpPr/>
          <p:nvPr/>
        </p:nvGrpSpPr>
        <p:grpSpPr>
          <a:xfrm>
            <a:off x="303210" y="959719"/>
            <a:ext cx="5343540" cy="4183680"/>
            <a:chOff x="469775" y="238125"/>
            <a:chExt cx="6679425" cy="5229600"/>
          </a:xfrm>
        </p:grpSpPr>
        <p:sp>
          <p:nvSpPr>
            <p:cNvPr id="1687" name="Google Shape;1687;p1"/>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0" name="Google Shape;1880;p1"/>
          <p:cNvSpPr txBox="1"/>
          <p:nvPr>
            <p:ph type="ctrTitle"/>
          </p:nvPr>
        </p:nvSpPr>
        <p:spPr>
          <a:xfrm>
            <a:off x="4665925" y="897566"/>
            <a:ext cx="3264300" cy="3274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en" sz="5000"/>
              <a:t>Gerencia de Proyectos de SI/TI</a:t>
            </a:r>
            <a:endParaRPr sz="2300">
              <a:solidFill>
                <a:srgbClr val="262626"/>
              </a:solidFill>
              <a:highlight>
                <a:srgbClr val="FFFFFF"/>
              </a:highlight>
              <a:latin typeface="Times New Roman"/>
              <a:ea typeface="Times New Roman"/>
              <a:cs typeface="Times New Roman"/>
              <a:sym typeface="Times New Roman"/>
            </a:endParaRPr>
          </a:p>
          <a:p>
            <a:pPr indent="0" lvl="0" marL="0" rtl="0" algn="r">
              <a:lnSpc>
                <a:spcPct val="100000"/>
              </a:lnSpc>
              <a:spcBef>
                <a:spcPts val="0"/>
              </a:spcBef>
              <a:spcAft>
                <a:spcPts val="0"/>
              </a:spcAft>
              <a:buSzPts val="5200"/>
              <a:buNone/>
            </a:pPr>
            <a:r>
              <a:t/>
            </a:r>
            <a:endParaRPr sz="5000"/>
          </a:p>
        </p:txBody>
      </p:sp>
      <p:sp>
        <p:nvSpPr>
          <p:cNvPr id="1881" name="Google Shape;1881;p1"/>
          <p:cNvSpPr txBox="1"/>
          <p:nvPr/>
        </p:nvSpPr>
        <p:spPr>
          <a:xfrm>
            <a:off x="6279650" y="3349375"/>
            <a:ext cx="1251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Fjalla One"/>
                <a:ea typeface="Fjalla One"/>
                <a:cs typeface="Fjalla One"/>
                <a:sym typeface="Fjalla One"/>
              </a:rPr>
              <a:t>Grupo 3</a:t>
            </a:r>
            <a:endParaRPr b="0" i="0" sz="1700" u="none" cap="none" strike="noStrike">
              <a:solidFill>
                <a:srgbClr val="000000"/>
              </a:solidFill>
              <a:latin typeface="Fjalla One"/>
              <a:ea typeface="Fjalla One"/>
              <a:cs typeface="Fjalla One"/>
              <a:sym typeface="Fjalla One"/>
            </a:endParaRPr>
          </a:p>
        </p:txBody>
      </p:sp>
      <p:pic>
        <p:nvPicPr>
          <p:cNvPr id="1882" name="Google Shape;1882;p1"/>
          <p:cNvPicPr preferRelativeResize="0"/>
          <p:nvPr/>
        </p:nvPicPr>
        <p:blipFill rotWithShape="1">
          <a:blip r:embed="rId3">
            <a:alphaModFix/>
          </a:blip>
          <a:srcRect b="18078" l="18197" r="17181" t="19122"/>
          <a:stretch/>
        </p:blipFill>
        <p:spPr>
          <a:xfrm>
            <a:off x="6625850" y="3911000"/>
            <a:ext cx="801625" cy="779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80" name="Shape 1980"/>
        <p:cNvGrpSpPr/>
        <p:nvPr/>
      </p:nvGrpSpPr>
      <p:grpSpPr>
        <a:xfrm>
          <a:off x="0" y="0"/>
          <a:ext cx="0" cy="0"/>
          <a:chOff x="0" y="0"/>
          <a:chExt cx="0" cy="0"/>
        </a:xfrm>
      </p:grpSpPr>
      <p:sp>
        <p:nvSpPr>
          <p:cNvPr id="1981" name="Google Shape;1981;g2d183f637f3_0_65"/>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Diagrama de Hitos</a:t>
            </a:r>
            <a:endParaRPr/>
          </a:p>
        </p:txBody>
      </p:sp>
      <p:pic>
        <p:nvPicPr>
          <p:cNvPr id="1982" name="Google Shape;1982;g2d183f637f3_0_65"/>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pic>
        <p:nvPicPr>
          <p:cNvPr id="1983" name="Google Shape;1983;g2d183f637f3_0_65"/>
          <p:cNvPicPr preferRelativeResize="0"/>
          <p:nvPr/>
        </p:nvPicPr>
        <p:blipFill>
          <a:blip r:embed="rId4">
            <a:alphaModFix/>
          </a:blip>
          <a:stretch>
            <a:fillRect/>
          </a:stretch>
        </p:blipFill>
        <p:spPr>
          <a:xfrm>
            <a:off x="129000" y="1343300"/>
            <a:ext cx="8880023" cy="252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87" name="Shape 1987"/>
        <p:cNvGrpSpPr/>
        <p:nvPr/>
      </p:nvGrpSpPr>
      <p:grpSpPr>
        <a:xfrm>
          <a:off x="0" y="0"/>
          <a:ext cx="0" cy="0"/>
          <a:chOff x="0" y="0"/>
          <a:chExt cx="0" cy="0"/>
        </a:xfrm>
      </p:grpSpPr>
      <p:sp>
        <p:nvSpPr>
          <p:cNvPr id="1988" name="Google Shape;1988;g2d183f637f3_0_69"/>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Equipo de Proyecto</a:t>
            </a:r>
            <a:endParaRPr/>
          </a:p>
        </p:txBody>
      </p:sp>
      <p:pic>
        <p:nvPicPr>
          <p:cNvPr id="1989" name="Google Shape;1989;g2d183f637f3_0_69"/>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pic>
        <p:nvPicPr>
          <p:cNvPr id="1990" name="Google Shape;1990;g2d183f637f3_0_69"/>
          <p:cNvPicPr preferRelativeResize="0"/>
          <p:nvPr/>
        </p:nvPicPr>
        <p:blipFill>
          <a:blip r:embed="rId4">
            <a:alphaModFix/>
          </a:blip>
          <a:stretch>
            <a:fillRect/>
          </a:stretch>
        </p:blipFill>
        <p:spPr>
          <a:xfrm>
            <a:off x="1524000" y="954350"/>
            <a:ext cx="6096000" cy="394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94" name="Shape 1994"/>
        <p:cNvGrpSpPr/>
        <p:nvPr/>
      </p:nvGrpSpPr>
      <p:grpSpPr>
        <a:xfrm>
          <a:off x="0" y="0"/>
          <a:ext cx="0" cy="0"/>
          <a:chOff x="0" y="0"/>
          <a:chExt cx="0" cy="0"/>
        </a:xfrm>
      </p:grpSpPr>
      <p:sp>
        <p:nvSpPr>
          <p:cNvPr id="1995" name="Google Shape;1995;g2d183f637f3_0_85"/>
          <p:cNvSpPr/>
          <p:nvPr/>
        </p:nvSpPr>
        <p:spPr>
          <a:xfrm>
            <a:off x="4637550" y="1792800"/>
            <a:ext cx="3351000" cy="253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6" name="Google Shape;1996;g2d183f637f3_0_85"/>
          <p:cNvSpPr/>
          <p:nvPr/>
        </p:nvSpPr>
        <p:spPr>
          <a:xfrm>
            <a:off x="791850" y="1850175"/>
            <a:ext cx="3615000" cy="230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7" name="Google Shape;1997;g2d183f637f3_0_85"/>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Recursos</a:t>
            </a:r>
            <a:endParaRPr/>
          </a:p>
        </p:txBody>
      </p:sp>
      <p:sp>
        <p:nvSpPr>
          <p:cNvPr id="1998" name="Google Shape;1998;g2d183f637f3_0_85"/>
          <p:cNvSpPr txBox="1"/>
          <p:nvPr/>
        </p:nvSpPr>
        <p:spPr>
          <a:xfrm>
            <a:off x="1849500" y="1260450"/>
            <a:ext cx="14997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Recursos Fisicos</a:t>
            </a:r>
            <a:endParaRPr b="0" i="0" sz="1400" u="none" cap="none" strike="noStrike">
              <a:solidFill>
                <a:srgbClr val="000000"/>
              </a:solidFill>
              <a:latin typeface="Fjalla One"/>
              <a:ea typeface="Fjalla One"/>
              <a:cs typeface="Fjalla One"/>
              <a:sym typeface="Fjalla One"/>
            </a:endParaRPr>
          </a:p>
        </p:txBody>
      </p:sp>
      <p:sp>
        <p:nvSpPr>
          <p:cNvPr id="1999" name="Google Shape;1999;g2d183f637f3_0_85"/>
          <p:cNvSpPr txBox="1"/>
          <p:nvPr/>
        </p:nvSpPr>
        <p:spPr>
          <a:xfrm>
            <a:off x="5489750" y="1235813"/>
            <a:ext cx="15891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Recursos de Equipo</a:t>
            </a:r>
            <a:endParaRPr b="0" i="0" sz="1400" u="none" cap="none" strike="noStrike">
              <a:solidFill>
                <a:srgbClr val="000000"/>
              </a:solidFill>
              <a:latin typeface="Fjalla One"/>
              <a:ea typeface="Fjalla One"/>
              <a:cs typeface="Fjalla One"/>
              <a:sym typeface="Fjalla One"/>
            </a:endParaRPr>
          </a:p>
        </p:txBody>
      </p:sp>
      <p:sp>
        <p:nvSpPr>
          <p:cNvPr id="2000" name="Google Shape;2000;g2d183f637f3_0_85"/>
          <p:cNvSpPr/>
          <p:nvPr/>
        </p:nvSpPr>
        <p:spPr>
          <a:xfrm>
            <a:off x="921075" y="2006163"/>
            <a:ext cx="1441500" cy="576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Equipo de balanceo de carga</a:t>
            </a: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2001" name="Google Shape;2001;g2d183f637f3_0_85"/>
          <p:cNvSpPr/>
          <p:nvPr/>
        </p:nvSpPr>
        <p:spPr>
          <a:xfrm>
            <a:off x="921075" y="2708725"/>
            <a:ext cx="1441500" cy="5760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Computadoras</a:t>
            </a:r>
            <a:endParaRPr b="0" i="0" sz="1100" u="none" cap="none" strike="noStrike">
              <a:solidFill>
                <a:srgbClr val="000000"/>
              </a:solidFill>
              <a:latin typeface="Roboto"/>
              <a:ea typeface="Roboto"/>
              <a:cs typeface="Roboto"/>
              <a:sym typeface="Roboto"/>
            </a:endParaRPr>
          </a:p>
        </p:txBody>
      </p:sp>
      <p:sp>
        <p:nvSpPr>
          <p:cNvPr id="2002" name="Google Shape;2002;g2d183f637f3_0_85"/>
          <p:cNvSpPr/>
          <p:nvPr/>
        </p:nvSpPr>
        <p:spPr>
          <a:xfrm>
            <a:off x="921075" y="3411275"/>
            <a:ext cx="1441500" cy="576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Servidores</a:t>
            </a:r>
            <a:endParaRPr b="0" i="0" sz="1100" u="none" cap="none" strike="noStrike">
              <a:solidFill>
                <a:srgbClr val="000000"/>
              </a:solidFill>
              <a:latin typeface="Roboto"/>
              <a:ea typeface="Roboto"/>
              <a:cs typeface="Roboto"/>
              <a:sym typeface="Roboto"/>
            </a:endParaRPr>
          </a:p>
        </p:txBody>
      </p:sp>
      <p:sp>
        <p:nvSpPr>
          <p:cNvPr id="2003" name="Google Shape;2003;g2d183f637f3_0_85"/>
          <p:cNvSpPr/>
          <p:nvPr/>
        </p:nvSpPr>
        <p:spPr>
          <a:xfrm>
            <a:off x="4784450" y="1957500"/>
            <a:ext cx="1389600" cy="7542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Gerente de proyecto</a:t>
            </a:r>
            <a:endParaRPr b="0" i="0" sz="1100" u="none" cap="none" strike="noStrike">
              <a:solidFill>
                <a:srgbClr val="000000"/>
              </a:solidFill>
              <a:latin typeface="Roboto"/>
              <a:ea typeface="Roboto"/>
              <a:cs typeface="Roboto"/>
              <a:sym typeface="Roboto"/>
            </a:endParaRPr>
          </a:p>
        </p:txBody>
      </p:sp>
      <p:sp>
        <p:nvSpPr>
          <p:cNvPr id="2004" name="Google Shape;2004;g2d183f637f3_0_85"/>
          <p:cNvSpPr/>
          <p:nvPr/>
        </p:nvSpPr>
        <p:spPr>
          <a:xfrm>
            <a:off x="4784450" y="2792700"/>
            <a:ext cx="1389600" cy="6657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Especialista </a:t>
            </a:r>
            <a:r>
              <a:rPr lang="en" sz="1100"/>
              <a:t>en Software de Virtualización de </a:t>
            </a:r>
            <a:r>
              <a:rPr lang="en" sz="1100"/>
              <a:t>Escritorios</a:t>
            </a:r>
            <a:endParaRPr b="0" i="0" sz="1100" u="none" cap="none" strike="noStrike">
              <a:solidFill>
                <a:srgbClr val="000000"/>
              </a:solidFill>
              <a:latin typeface="Arial"/>
              <a:ea typeface="Arial"/>
              <a:cs typeface="Arial"/>
              <a:sym typeface="Arial"/>
            </a:endParaRPr>
          </a:p>
        </p:txBody>
      </p:sp>
      <p:sp>
        <p:nvSpPr>
          <p:cNvPr id="2005" name="Google Shape;2005;g2d183f637f3_0_85"/>
          <p:cNvSpPr/>
          <p:nvPr/>
        </p:nvSpPr>
        <p:spPr>
          <a:xfrm>
            <a:off x="6448763" y="3580875"/>
            <a:ext cx="1389600" cy="576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Administración de base de datos</a:t>
            </a:r>
            <a:endParaRPr b="0" i="0" sz="1100" u="none" cap="none" strike="noStrike">
              <a:solidFill>
                <a:srgbClr val="000000"/>
              </a:solidFill>
              <a:latin typeface="Roboto"/>
              <a:ea typeface="Roboto"/>
              <a:cs typeface="Roboto"/>
              <a:sym typeface="Roboto"/>
            </a:endParaRPr>
          </a:p>
        </p:txBody>
      </p:sp>
      <p:sp>
        <p:nvSpPr>
          <p:cNvPr id="2006" name="Google Shape;2006;g2d183f637f3_0_85"/>
          <p:cNvSpPr/>
          <p:nvPr/>
        </p:nvSpPr>
        <p:spPr>
          <a:xfrm>
            <a:off x="4784438" y="3580875"/>
            <a:ext cx="1499700" cy="5760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Especialista en seguridad informática </a:t>
            </a:r>
            <a:endParaRPr b="0" i="0" sz="1100" u="none" cap="none" strike="noStrike">
              <a:solidFill>
                <a:srgbClr val="000000"/>
              </a:solidFill>
              <a:latin typeface="Roboto"/>
              <a:ea typeface="Roboto"/>
              <a:cs typeface="Roboto"/>
              <a:sym typeface="Roboto"/>
            </a:endParaRPr>
          </a:p>
        </p:txBody>
      </p:sp>
      <p:sp>
        <p:nvSpPr>
          <p:cNvPr id="2007" name="Google Shape;2007;g2d183f637f3_0_85"/>
          <p:cNvSpPr/>
          <p:nvPr/>
        </p:nvSpPr>
        <p:spPr>
          <a:xfrm>
            <a:off x="6422825" y="2792700"/>
            <a:ext cx="1441500" cy="6657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Especialista en redes</a:t>
            </a:r>
            <a:endParaRPr b="0" i="0" sz="1100" u="none" cap="none" strike="noStrike">
              <a:solidFill>
                <a:srgbClr val="000000"/>
              </a:solidFill>
              <a:latin typeface="Roboto"/>
              <a:ea typeface="Roboto"/>
              <a:cs typeface="Roboto"/>
              <a:sym typeface="Roboto"/>
            </a:endParaRPr>
          </a:p>
        </p:txBody>
      </p:sp>
      <p:pic>
        <p:nvPicPr>
          <p:cNvPr id="2008" name="Google Shape;2008;g2d183f637f3_0_85"/>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sp>
        <p:nvSpPr>
          <p:cNvPr id="2009" name="Google Shape;2009;g2d183f637f3_0_85"/>
          <p:cNvSpPr/>
          <p:nvPr/>
        </p:nvSpPr>
        <p:spPr>
          <a:xfrm>
            <a:off x="2672900" y="2709025"/>
            <a:ext cx="1441500" cy="576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Roboto"/>
                <a:ea typeface="Roboto"/>
                <a:cs typeface="Roboto"/>
                <a:sym typeface="Roboto"/>
              </a:rPr>
              <a:t>Impresoras termicas</a:t>
            </a:r>
            <a:endParaRPr b="0" i="0" sz="1100" u="none" cap="none" strike="noStrike">
              <a:solidFill>
                <a:srgbClr val="000000"/>
              </a:solidFill>
              <a:latin typeface="Roboto"/>
              <a:ea typeface="Roboto"/>
              <a:cs typeface="Roboto"/>
              <a:sym typeface="Roboto"/>
            </a:endParaRPr>
          </a:p>
        </p:txBody>
      </p:sp>
      <p:sp>
        <p:nvSpPr>
          <p:cNvPr id="2010" name="Google Shape;2010;g2d183f637f3_0_85"/>
          <p:cNvSpPr/>
          <p:nvPr/>
        </p:nvSpPr>
        <p:spPr>
          <a:xfrm>
            <a:off x="6448775" y="1931750"/>
            <a:ext cx="1389600" cy="7800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Roboto"/>
                <a:ea typeface="Roboto"/>
                <a:cs typeface="Roboto"/>
                <a:sym typeface="Roboto"/>
              </a:rPr>
              <a:t>Especialista en Software de Acceso Remoto a Aplicaciones</a:t>
            </a:r>
            <a:endParaRPr b="0" i="0" sz="1100" u="none" cap="none" strike="noStrike">
              <a:solidFill>
                <a:srgbClr val="000000"/>
              </a:solidFill>
              <a:latin typeface="Roboto"/>
              <a:ea typeface="Roboto"/>
              <a:cs typeface="Roboto"/>
              <a:sym typeface="Roboto"/>
            </a:endParaRPr>
          </a:p>
        </p:txBody>
      </p:sp>
      <p:sp>
        <p:nvSpPr>
          <p:cNvPr id="2011" name="Google Shape;2011;g2d183f637f3_0_85"/>
          <p:cNvSpPr/>
          <p:nvPr/>
        </p:nvSpPr>
        <p:spPr>
          <a:xfrm>
            <a:off x="2672900" y="2006775"/>
            <a:ext cx="1441500" cy="576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Roboto"/>
                <a:ea typeface="Roboto"/>
                <a:cs typeface="Roboto"/>
                <a:sym typeface="Roboto"/>
              </a:rPr>
              <a:t>Lectores biométrico</a:t>
            </a:r>
            <a:endParaRPr b="0" i="0" sz="1100" u="none" cap="none" strike="noStrike">
              <a:solidFill>
                <a:srgbClr val="000000"/>
              </a:solidFill>
              <a:latin typeface="Roboto"/>
              <a:ea typeface="Roboto"/>
              <a:cs typeface="Roboto"/>
              <a:sym typeface="Roboto"/>
            </a:endParaRPr>
          </a:p>
        </p:txBody>
      </p:sp>
      <p:sp>
        <p:nvSpPr>
          <p:cNvPr id="2012" name="Google Shape;2012;g2d183f637f3_0_85"/>
          <p:cNvSpPr/>
          <p:nvPr/>
        </p:nvSpPr>
        <p:spPr>
          <a:xfrm>
            <a:off x="2672888" y="3411275"/>
            <a:ext cx="1441500" cy="576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Roboto"/>
                <a:ea typeface="Roboto"/>
                <a:cs typeface="Roboto"/>
                <a:sym typeface="Roboto"/>
              </a:rPr>
              <a:t>Impresoras termicas</a:t>
            </a:r>
            <a:endParaRPr b="0" i="0" sz="1100" u="none" cap="none" strike="noStrike">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16" name="Shape 2016"/>
        <p:cNvGrpSpPr/>
        <p:nvPr/>
      </p:nvGrpSpPr>
      <p:grpSpPr>
        <a:xfrm>
          <a:off x="0" y="0"/>
          <a:ext cx="0" cy="0"/>
          <a:chOff x="0" y="0"/>
          <a:chExt cx="0" cy="0"/>
        </a:xfrm>
      </p:grpSpPr>
      <p:sp>
        <p:nvSpPr>
          <p:cNvPr id="2017" name="Google Shape;2017;g2e7bc460c89_0_4"/>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Recursos</a:t>
            </a:r>
            <a:endParaRPr/>
          </a:p>
        </p:txBody>
      </p:sp>
      <p:pic>
        <p:nvPicPr>
          <p:cNvPr id="2018" name="Google Shape;2018;g2e7bc460c89_0_4"/>
          <p:cNvPicPr preferRelativeResize="0"/>
          <p:nvPr/>
        </p:nvPicPr>
        <p:blipFill rotWithShape="1">
          <a:blip r:embed="rId3">
            <a:alphaModFix/>
          </a:blip>
          <a:srcRect b="18079" l="18197" r="17182" t="19122"/>
          <a:stretch/>
        </p:blipFill>
        <p:spPr>
          <a:xfrm>
            <a:off x="0" y="0"/>
            <a:ext cx="483720" cy="470100"/>
          </a:xfrm>
          <a:prstGeom prst="rect">
            <a:avLst/>
          </a:prstGeom>
          <a:noFill/>
          <a:ln>
            <a:noFill/>
          </a:ln>
        </p:spPr>
      </p:pic>
      <p:pic>
        <p:nvPicPr>
          <p:cNvPr id="2019" name="Google Shape;2019;g2e7bc460c89_0_4"/>
          <p:cNvPicPr preferRelativeResize="0"/>
          <p:nvPr/>
        </p:nvPicPr>
        <p:blipFill>
          <a:blip r:embed="rId4">
            <a:alphaModFix/>
          </a:blip>
          <a:stretch>
            <a:fillRect/>
          </a:stretch>
        </p:blipFill>
        <p:spPr>
          <a:xfrm>
            <a:off x="1685462" y="1009150"/>
            <a:ext cx="5773076" cy="4089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23" name="Shape 2023"/>
        <p:cNvGrpSpPr/>
        <p:nvPr/>
      </p:nvGrpSpPr>
      <p:grpSpPr>
        <a:xfrm>
          <a:off x="0" y="0"/>
          <a:ext cx="0" cy="0"/>
          <a:chOff x="0" y="0"/>
          <a:chExt cx="0" cy="0"/>
        </a:xfrm>
      </p:grpSpPr>
      <p:sp>
        <p:nvSpPr>
          <p:cNvPr id="2024" name="Google Shape;2024;g2d183f637f3_0_95"/>
          <p:cNvSpPr txBox="1"/>
          <p:nvPr>
            <p:ph type="title"/>
          </p:nvPr>
        </p:nvSpPr>
        <p:spPr>
          <a:xfrm>
            <a:off x="2528238" y="3054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Stakeholders</a:t>
            </a:r>
            <a:endParaRPr/>
          </a:p>
        </p:txBody>
      </p:sp>
      <p:pic>
        <p:nvPicPr>
          <p:cNvPr id="2025" name="Google Shape;2025;g2d183f637f3_0_95" title="Archivo:Miguel de Godoy (cropped).jpg - Wikipedia, la enciclopedia ..."/>
          <p:cNvPicPr preferRelativeResize="0"/>
          <p:nvPr/>
        </p:nvPicPr>
        <p:blipFill rotWithShape="1">
          <a:blip r:embed="rId3">
            <a:alphaModFix/>
          </a:blip>
          <a:srcRect b="0" l="0" r="0" t="0"/>
          <a:stretch/>
        </p:blipFill>
        <p:spPr>
          <a:xfrm>
            <a:off x="2301325" y="2576575"/>
            <a:ext cx="1258976" cy="1408124"/>
          </a:xfrm>
          <a:prstGeom prst="rect">
            <a:avLst/>
          </a:prstGeom>
          <a:noFill/>
          <a:ln cap="flat" cmpd="sng" w="9525">
            <a:solidFill>
              <a:schemeClr val="dk2"/>
            </a:solidFill>
            <a:prstDash val="dash"/>
            <a:round/>
            <a:headEnd len="sm" w="sm" type="none"/>
            <a:tailEnd len="sm" w="sm" type="none"/>
          </a:ln>
        </p:spPr>
      </p:pic>
      <p:pic>
        <p:nvPicPr>
          <p:cNvPr id="2026" name="Google Shape;2026;g2d183f637f3_0_95"/>
          <p:cNvPicPr preferRelativeResize="0"/>
          <p:nvPr/>
        </p:nvPicPr>
        <p:blipFill rotWithShape="1">
          <a:blip r:embed="rId4">
            <a:alphaModFix/>
          </a:blip>
          <a:srcRect b="0" l="0" r="0" t="0"/>
          <a:stretch/>
        </p:blipFill>
        <p:spPr>
          <a:xfrm>
            <a:off x="3637350" y="1532203"/>
            <a:ext cx="1752226" cy="1564575"/>
          </a:xfrm>
          <a:prstGeom prst="rect">
            <a:avLst/>
          </a:prstGeom>
          <a:noFill/>
          <a:ln cap="flat" cmpd="sng" w="9525">
            <a:solidFill>
              <a:schemeClr val="dk2"/>
            </a:solidFill>
            <a:prstDash val="dash"/>
            <a:round/>
            <a:headEnd len="sm" w="sm" type="none"/>
            <a:tailEnd len="sm" w="sm" type="none"/>
          </a:ln>
        </p:spPr>
      </p:pic>
      <p:pic>
        <p:nvPicPr>
          <p:cNvPr id="2027" name="Google Shape;2027;g2d183f637f3_0_95"/>
          <p:cNvPicPr preferRelativeResize="0"/>
          <p:nvPr/>
        </p:nvPicPr>
        <p:blipFill rotWithShape="1">
          <a:blip r:embed="rId5">
            <a:alphaModFix/>
          </a:blip>
          <a:srcRect b="0" l="0" r="0" t="0"/>
          <a:stretch/>
        </p:blipFill>
        <p:spPr>
          <a:xfrm>
            <a:off x="5462125" y="2481300"/>
            <a:ext cx="1489826" cy="1453600"/>
          </a:xfrm>
          <a:prstGeom prst="rect">
            <a:avLst/>
          </a:prstGeom>
          <a:noFill/>
          <a:ln cap="flat" cmpd="sng" w="9525">
            <a:solidFill>
              <a:schemeClr val="dk2"/>
            </a:solidFill>
            <a:prstDash val="dash"/>
            <a:round/>
            <a:headEnd len="sm" w="sm" type="none"/>
            <a:tailEnd len="sm" w="sm" type="none"/>
          </a:ln>
        </p:spPr>
      </p:pic>
      <p:pic>
        <p:nvPicPr>
          <p:cNvPr id="2028" name="Google Shape;2028;g2d183f637f3_0_95"/>
          <p:cNvPicPr preferRelativeResize="0"/>
          <p:nvPr/>
        </p:nvPicPr>
        <p:blipFill rotWithShape="1">
          <a:blip r:embed="rId6">
            <a:alphaModFix/>
          </a:blip>
          <a:srcRect b="0" l="0" r="0" t="0"/>
          <a:stretch/>
        </p:blipFill>
        <p:spPr>
          <a:xfrm>
            <a:off x="7010000" y="1532175"/>
            <a:ext cx="1143000" cy="1509875"/>
          </a:xfrm>
          <a:prstGeom prst="rect">
            <a:avLst/>
          </a:prstGeom>
          <a:noFill/>
          <a:ln cap="flat" cmpd="sng" w="9525">
            <a:solidFill>
              <a:schemeClr val="dk2"/>
            </a:solidFill>
            <a:prstDash val="dash"/>
            <a:round/>
            <a:headEnd len="sm" w="sm" type="none"/>
            <a:tailEnd len="sm" w="sm" type="none"/>
          </a:ln>
        </p:spPr>
      </p:pic>
      <p:sp>
        <p:nvSpPr>
          <p:cNvPr id="2029" name="Google Shape;2029;g2d183f637f3_0_95"/>
          <p:cNvSpPr/>
          <p:nvPr/>
        </p:nvSpPr>
        <p:spPr>
          <a:xfrm rot="10800000">
            <a:off x="2789963" y="2160588"/>
            <a:ext cx="281700" cy="3207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g2d183f637f3_0_95"/>
          <p:cNvSpPr/>
          <p:nvPr/>
        </p:nvSpPr>
        <p:spPr>
          <a:xfrm>
            <a:off x="4370363" y="3222075"/>
            <a:ext cx="281700" cy="3207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g2d183f637f3_0_95"/>
          <p:cNvSpPr/>
          <p:nvPr/>
        </p:nvSpPr>
        <p:spPr>
          <a:xfrm rot="10800000">
            <a:off x="6066176" y="2099425"/>
            <a:ext cx="281700" cy="3207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g2d183f637f3_0_95"/>
          <p:cNvSpPr/>
          <p:nvPr/>
        </p:nvSpPr>
        <p:spPr>
          <a:xfrm>
            <a:off x="7440638" y="3120275"/>
            <a:ext cx="281700" cy="3207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g2d183f637f3_0_95"/>
          <p:cNvSpPr txBox="1"/>
          <p:nvPr/>
        </p:nvSpPr>
        <p:spPr>
          <a:xfrm>
            <a:off x="2359313" y="1446350"/>
            <a:ext cx="1143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Roboto"/>
                <a:ea typeface="Roboto"/>
                <a:cs typeface="Roboto"/>
                <a:sym typeface="Roboto"/>
              </a:rPr>
              <a:t>Jefe de la Oficina de Tecnologías de la Información de la SUNARP</a:t>
            </a:r>
            <a:endParaRPr b="1" i="0" sz="900" u="none" cap="none" strike="noStrike">
              <a:solidFill>
                <a:srgbClr val="000000"/>
              </a:solidFill>
              <a:latin typeface="Roboto"/>
              <a:ea typeface="Roboto"/>
              <a:cs typeface="Roboto"/>
              <a:sym typeface="Roboto"/>
            </a:endParaRPr>
          </a:p>
        </p:txBody>
      </p:sp>
      <p:sp>
        <p:nvSpPr>
          <p:cNvPr id="2034" name="Google Shape;2034;g2d183f637f3_0_95"/>
          <p:cNvSpPr txBox="1"/>
          <p:nvPr/>
        </p:nvSpPr>
        <p:spPr>
          <a:xfrm>
            <a:off x="3635050" y="3473200"/>
            <a:ext cx="1752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Roboto"/>
                <a:ea typeface="Roboto"/>
                <a:cs typeface="Roboto"/>
                <a:sym typeface="Roboto"/>
              </a:rPr>
              <a:t>Especialista en Seguridad Informática</a:t>
            </a:r>
            <a:endParaRPr b="1" i="0" sz="900" u="none" cap="none" strike="noStrike">
              <a:solidFill>
                <a:srgbClr val="000000"/>
              </a:solidFill>
              <a:latin typeface="Roboto"/>
              <a:ea typeface="Roboto"/>
              <a:cs typeface="Roboto"/>
              <a:sym typeface="Roboto"/>
            </a:endParaRPr>
          </a:p>
        </p:txBody>
      </p:sp>
      <p:sp>
        <p:nvSpPr>
          <p:cNvPr id="2035" name="Google Shape;2035;g2d183f637f3_0_95"/>
          <p:cNvSpPr txBox="1"/>
          <p:nvPr/>
        </p:nvSpPr>
        <p:spPr>
          <a:xfrm>
            <a:off x="5462075" y="1579400"/>
            <a:ext cx="1489800" cy="472800"/>
          </a:xfrm>
          <a:prstGeom prst="rect">
            <a:avLst/>
          </a:prstGeom>
          <a:noFill/>
          <a:ln>
            <a:noFill/>
          </a:ln>
        </p:spPr>
        <p:txBody>
          <a:bodyPr anchorCtr="0" anchor="t" bIns="91425" lIns="91425" spcFirstLastPara="1" rIns="91425" wrap="square" tIns="91425">
            <a:spAutoFit/>
          </a:bodyPr>
          <a:lstStyle/>
          <a:p>
            <a:pPr indent="0" lvl="0" marL="0" marR="0" rtl="0" algn="ctr">
              <a:lnSpc>
                <a:spcPct val="107916"/>
              </a:lnSpc>
              <a:spcBef>
                <a:spcPts val="0"/>
              </a:spcBef>
              <a:spcAft>
                <a:spcPts val="800"/>
              </a:spcAft>
              <a:buClr>
                <a:srgbClr val="000000"/>
              </a:buClr>
              <a:buSzPts val="900"/>
              <a:buFont typeface="Arial"/>
              <a:buNone/>
            </a:pPr>
            <a:r>
              <a:rPr b="1" i="0" lang="en" sz="900" u="none" cap="none" strike="noStrike">
                <a:solidFill>
                  <a:srgbClr val="000000"/>
                </a:solidFill>
                <a:latin typeface="Roboto"/>
                <a:ea typeface="Roboto"/>
                <a:cs typeface="Roboto"/>
                <a:sym typeface="Roboto"/>
              </a:rPr>
              <a:t>Director Técnico Regional</a:t>
            </a:r>
            <a:endParaRPr b="1" i="0" sz="900" u="none" cap="none" strike="noStrike">
              <a:solidFill>
                <a:srgbClr val="000000"/>
              </a:solidFill>
              <a:latin typeface="Roboto"/>
              <a:ea typeface="Roboto"/>
              <a:cs typeface="Roboto"/>
              <a:sym typeface="Roboto"/>
            </a:endParaRPr>
          </a:p>
        </p:txBody>
      </p:sp>
      <p:sp>
        <p:nvSpPr>
          <p:cNvPr id="2036" name="Google Shape;2036;g2d183f637f3_0_95"/>
          <p:cNvSpPr txBox="1"/>
          <p:nvPr/>
        </p:nvSpPr>
        <p:spPr>
          <a:xfrm>
            <a:off x="7182350" y="3467650"/>
            <a:ext cx="798300" cy="472800"/>
          </a:xfrm>
          <a:prstGeom prst="rect">
            <a:avLst/>
          </a:prstGeom>
          <a:noFill/>
          <a:ln>
            <a:noFill/>
          </a:ln>
        </p:spPr>
        <p:txBody>
          <a:bodyPr anchorCtr="0" anchor="t" bIns="91425" lIns="91425" spcFirstLastPara="1" rIns="91425" wrap="square" tIns="91425">
            <a:spAutoFit/>
          </a:bodyPr>
          <a:lstStyle/>
          <a:p>
            <a:pPr indent="0" lvl="0" marL="0" marR="0" rtl="0" algn="ctr">
              <a:lnSpc>
                <a:spcPct val="107916"/>
              </a:lnSpc>
              <a:spcBef>
                <a:spcPts val="0"/>
              </a:spcBef>
              <a:spcAft>
                <a:spcPts val="800"/>
              </a:spcAft>
              <a:buClr>
                <a:srgbClr val="000000"/>
              </a:buClr>
              <a:buSzPts val="900"/>
              <a:buFont typeface="Arial"/>
              <a:buNone/>
            </a:pPr>
            <a:r>
              <a:rPr b="1" i="0" lang="en" sz="900" u="none" cap="none" strike="noStrike">
                <a:solidFill>
                  <a:srgbClr val="000000"/>
                </a:solidFill>
                <a:latin typeface="Roboto"/>
                <a:ea typeface="Roboto"/>
                <a:cs typeface="Roboto"/>
                <a:sym typeface="Roboto"/>
              </a:rPr>
              <a:t>Gerente de Desarrollo</a:t>
            </a:r>
            <a:endParaRPr b="1" i="0" sz="900" u="none" cap="none" strike="noStrike">
              <a:solidFill>
                <a:srgbClr val="000000"/>
              </a:solidFill>
              <a:latin typeface="Roboto"/>
              <a:ea typeface="Roboto"/>
              <a:cs typeface="Roboto"/>
              <a:sym typeface="Roboto"/>
            </a:endParaRPr>
          </a:p>
        </p:txBody>
      </p:sp>
      <p:pic>
        <p:nvPicPr>
          <p:cNvPr id="2037" name="Google Shape;2037;g2d183f637f3_0_95"/>
          <p:cNvPicPr preferRelativeResize="0"/>
          <p:nvPr/>
        </p:nvPicPr>
        <p:blipFill rotWithShape="1">
          <a:blip r:embed="rId7">
            <a:alphaModFix/>
          </a:blip>
          <a:srcRect b="18078" l="18197" r="17181" t="19122"/>
          <a:stretch/>
        </p:blipFill>
        <p:spPr>
          <a:xfrm>
            <a:off x="0" y="0"/>
            <a:ext cx="483720" cy="470100"/>
          </a:xfrm>
          <a:prstGeom prst="rect">
            <a:avLst/>
          </a:prstGeom>
          <a:noFill/>
          <a:ln>
            <a:noFill/>
          </a:ln>
        </p:spPr>
      </p:pic>
      <p:pic>
        <p:nvPicPr>
          <p:cNvPr id="2038" name="Google Shape;2038;g2d183f637f3_0_95"/>
          <p:cNvPicPr preferRelativeResize="0"/>
          <p:nvPr/>
        </p:nvPicPr>
        <p:blipFill>
          <a:blip r:embed="rId8">
            <a:alphaModFix/>
          </a:blip>
          <a:stretch>
            <a:fillRect/>
          </a:stretch>
        </p:blipFill>
        <p:spPr>
          <a:xfrm>
            <a:off x="1081275" y="1420375"/>
            <a:ext cx="1143000" cy="1564575"/>
          </a:xfrm>
          <a:prstGeom prst="rect">
            <a:avLst/>
          </a:prstGeom>
          <a:noFill/>
          <a:ln>
            <a:noFill/>
          </a:ln>
        </p:spPr>
      </p:pic>
      <p:sp>
        <p:nvSpPr>
          <p:cNvPr id="2039" name="Google Shape;2039;g2d183f637f3_0_95"/>
          <p:cNvSpPr/>
          <p:nvPr/>
        </p:nvSpPr>
        <p:spPr>
          <a:xfrm>
            <a:off x="1511913" y="3042050"/>
            <a:ext cx="281700" cy="3207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g2d183f637f3_0_95"/>
          <p:cNvSpPr txBox="1"/>
          <p:nvPr/>
        </p:nvSpPr>
        <p:spPr>
          <a:xfrm>
            <a:off x="1083550" y="3403900"/>
            <a:ext cx="1143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Roboto"/>
                <a:ea typeface="Roboto"/>
                <a:cs typeface="Roboto"/>
                <a:sym typeface="Roboto"/>
              </a:rPr>
              <a:t>Analista de Producción de la SUNARP</a:t>
            </a:r>
            <a:endParaRPr b="1" i="0" sz="900" u="none" cap="none" strike="noStrik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44" name="Shape 2044"/>
        <p:cNvGrpSpPr/>
        <p:nvPr/>
      </p:nvGrpSpPr>
      <p:grpSpPr>
        <a:xfrm>
          <a:off x="0" y="0"/>
          <a:ext cx="0" cy="0"/>
          <a:chOff x="0" y="0"/>
          <a:chExt cx="0" cy="0"/>
        </a:xfrm>
      </p:grpSpPr>
      <p:sp>
        <p:nvSpPr>
          <p:cNvPr id="2045" name="Google Shape;2045;g2d183f637f3_0_111"/>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Riesgos</a:t>
            </a:r>
            <a:endParaRPr/>
          </a:p>
        </p:txBody>
      </p:sp>
      <p:sp>
        <p:nvSpPr>
          <p:cNvPr id="2046" name="Google Shape;2046;g2d183f637f3_0_111"/>
          <p:cNvSpPr/>
          <p:nvPr/>
        </p:nvSpPr>
        <p:spPr>
          <a:xfrm>
            <a:off x="1224700" y="1290425"/>
            <a:ext cx="2743800" cy="3035400"/>
          </a:xfrm>
          <a:prstGeom prst="triangle">
            <a:avLst>
              <a:gd fmla="val 50000"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Medio</a:t>
            </a:r>
            <a:endParaRPr b="0" i="0" sz="1400" u="none" cap="none" strike="noStrike">
              <a:solidFill>
                <a:srgbClr val="000000"/>
              </a:solidFill>
              <a:latin typeface="Fjalla One"/>
              <a:ea typeface="Fjalla One"/>
              <a:cs typeface="Fjalla One"/>
              <a:sym typeface="Fjalla One"/>
            </a:endParaRPr>
          </a:p>
        </p:txBody>
      </p:sp>
      <p:cxnSp>
        <p:nvCxnSpPr>
          <p:cNvPr id="2047" name="Google Shape;2047;g2d183f637f3_0_111"/>
          <p:cNvCxnSpPr>
            <a:stCxn id="2046" idx="1"/>
            <a:endCxn id="2046" idx="5"/>
          </p:cNvCxnSpPr>
          <p:nvPr/>
        </p:nvCxnSpPr>
        <p:spPr>
          <a:xfrm>
            <a:off x="1910650" y="2808125"/>
            <a:ext cx="1371900" cy="0"/>
          </a:xfrm>
          <a:prstGeom prst="straightConnector1">
            <a:avLst/>
          </a:prstGeom>
          <a:noFill/>
          <a:ln cap="flat" cmpd="sng" w="9525">
            <a:solidFill>
              <a:schemeClr val="dk2"/>
            </a:solidFill>
            <a:prstDash val="solid"/>
            <a:round/>
            <a:headEnd len="sm" w="sm" type="none"/>
            <a:tailEnd len="sm" w="sm" type="none"/>
          </a:ln>
        </p:spPr>
      </p:cxnSp>
      <p:sp>
        <p:nvSpPr>
          <p:cNvPr id="2048" name="Google Shape;2048;g2d183f637f3_0_111"/>
          <p:cNvSpPr txBox="1"/>
          <p:nvPr/>
        </p:nvSpPr>
        <p:spPr>
          <a:xfrm>
            <a:off x="2337150" y="2057000"/>
            <a:ext cx="548700" cy="5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Alto</a:t>
            </a:r>
            <a:endParaRPr b="0" i="0" sz="1400" u="none" cap="none" strike="noStrike">
              <a:solidFill>
                <a:srgbClr val="000000"/>
              </a:solidFill>
              <a:latin typeface="Fjalla One"/>
              <a:ea typeface="Fjalla One"/>
              <a:cs typeface="Fjalla One"/>
              <a:sym typeface="Fjalla One"/>
            </a:endParaRPr>
          </a:p>
        </p:txBody>
      </p:sp>
      <p:sp>
        <p:nvSpPr>
          <p:cNvPr id="2049" name="Google Shape;2049;g2d183f637f3_0_111"/>
          <p:cNvSpPr txBox="1"/>
          <p:nvPr/>
        </p:nvSpPr>
        <p:spPr>
          <a:xfrm>
            <a:off x="5514400" y="3749119"/>
            <a:ext cx="2612400" cy="3642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jalla One"/>
                <a:ea typeface="Fjalla One"/>
                <a:cs typeface="Fjalla One"/>
                <a:sym typeface="Fjalla One"/>
              </a:rPr>
              <a:t>Retrasos en la disponibilidad de espacios</a:t>
            </a:r>
            <a:endParaRPr b="0" i="0" sz="1200" u="none" cap="none" strike="noStrike">
              <a:solidFill>
                <a:srgbClr val="000000"/>
              </a:solidFill>
              <a:latin typeface="Fjalla One"/>
              <a:ea typeface="Fjalla One"/>
              <a:cs typeface="Fjalla One"/>
              <a:sym typeface="Fjalla One"/>
            </a:endParaRPr>
          </a:p>
        </p:txBody>
      </p:sp>
      <p:sp>
        <p:nvSpPr>
          <p:cNvPr id="2050" name="Google Shape;2050;g2d183f637f3_0_111"/>
          <p:cNvSpPr txBox="1"/>
          <p:nvPr/>
        </p:nvSpPr>
        <p:spPr>
          <a:xfrm>
            <a:off x="4957550" y="1290525"/>
            <a:ext cx="3000000" cy="7389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jalla One"/>
                <a:ea typeface="Fjalla One"/>
                <a:cs typeface="Fjalla One"/>
                <a:sym typeface="Fjalla One"/>
              </a:rPr>
              <a:t>El ambiente de desarrollo productivo no cuenta con las características específicas para la solución</a:t>
            </a:r>
            <a:endParaRPr b="0" i="0" sz="1100" u="none" cap="none" strike="noStrike">
              <a:solidFill>
                <a:srgbClr val="000000"/>
              </a:solidFill>
              <a:latin typeface="Calibri"/>
              <a:ea typeface="Calibri"/>
              <a:cs typeface="Calibri"/>
              <a:sym typeface="Calibri"/>
            </a:endParaRPr>
          </a:p>
        </p:txBody>
      </p:sp>
      <p:sp>
        <p:nvSpPr>
          <p:cNvPr id="2051" name="Google Shape;2051;g2d183f637f3_0_111"/>
          <p:cNvSpPr txBox="1"/>
          <p:nvPr/>
        </p:nvSpPr>
        <p:spPr>
          <a:xfrm>
            <a:off x="5361350" y="2500200"/>
            <a:ext cx="2772000" cy="5541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jalla One"/>
                <a:ea typeface="Fjalla One"/>
                <a:cs typeface="Fjalla One"/>
                <a:sym typeface="Fjalla One"/>
              </a:rPr>
              <a:t>No tener la disponibilidad de acceso a las herramientas.</a:t>
            </a:r>
            <a:endParaRPr b="0" i="0" sz="1200" u="none" cap="none" strike="noStrike">
              <a:solidFill>
                <a:srgbClr val="000000"/>
              </a:solidFill>
              <a:latin typeface="Fjalla One"/>
              <a:ea typeface="Fjalla One"/>
              <a:cs typeface="Fjalla One"/>
              <a:sym typeface="Fjalla One"/>
            </a:endParaRPr>
          </a:p>
        </p:txBody>
      </p:sp>
      <p:cxnSp>
        <p:nvCxnSpPr>
          <p:cNvPr id="2052" name="Google Shape;2052;g2d183f637f3_0_111"/>
          <p:cNvCxnSpPr/>
          <p:nvPr/>
        </p:nvCxnSpPr>
        <p:spPr>
          <a:xfrm rot="10800000">
            <a:off x="2747450" y="1652175"/>
            <a:ext cx="2210100" cy="15600"/>
          </a:xfrm>
          <a:prstGeom prst="straightConnector1">
            <a:avLst/>
          </a:prstGeom>
          <a:noFill/>
          <a:ln cap="flat" cmpd="sng" w="38100">
            <a:solidFill>
              <a:schemeClr val="dk2"/>
            </a:solidFill>
            <a:prstDash val="solid"/>
            <a:round/>
            <a:headEnd len="sm" w="sm" type="none"/>
            <a:tailEnd len="med" w="med" type="triangle"/>
          </a:ln>
        </p:spPr>
      </p:cxnSp>
      <p:cxnSp>
        <p:nvCxnSpPr>
          <p:cNvPr id="2053" name="Google Shape;2053;g2d183f637f3_0_111"/>
          <p:cNvCxnSpPr>
            <a:endCxn id="2046" idx="5"/>
          </p:cNvCxnSpPr>
          <p:nvPr/>
        </p:nvCxnSpPr>
        <p:spPr>
          <a:xfrm flipH="1">
            <a:off x="3282550" y="2785025"/>
            <a:ext cx="2078700" cy="23100"/>
          </a:xfrm>
          <a:prstGeom prst="straightConnector1">
            <a:avLst/>
          </a:prstGeom>
          <a:noFill/>
          <a:ln cap="flat" cmpd="sng" w="38100">
            <a:solidFill>
              <a:schemeClr val="dk2"/>
            </a:solidFill>
            <a:prstDash val="solid"/>
            <a:round/>
            <a:headEnd len="sm" w="sm" type="none"/>
            <a:tailEnd len="med" w="med" type="triangle"/>
          </a:ln>
        </p:spPr>
      </p:cxnSp>
      <p:cxnSp>
        <p:nvCxnSpPr>
          <p:cNvPr id="2054" name="Google Shape;2054;g2d183f637f3_0_111"/>
          <p:cNvCxnSpPr/>
          <p:nvPr/>
        </p:nvCxnSpPr>
        <p:spPr>
          <a:xfrm rot="10800000">
            <a:off x="3766300" y="3925369"/>
            <a:ext cx="1748100" cy="11700"/>
          </a:xfrm>
          <a:prstGeom prst="straightConnector1">
            <a:avLst/>
          </a:prstGeom>
          <a:noFill/>
          <a:ln cap="flat" cmpd="sng" w="38100">
            <a:solidFill>
              <a:schemeClr val="dk2"/>
            </a:solidFill>
            <a:prstDash val="solid"/>
            <a:round/>
            <a:headEnd len="sm" w="sm" type="none"/>
            <a:tailEnd len="med" w="med" type="triangle"/>
          </a:ln>
        </p:spPr>
      </p:cxnSp>
      <p:pic>
        <p:nvPicPr>
          <p:cNvPr id="2055" name="Google Shape;2055;g2d183f637f3_0_111"/>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59" name="Shape 2059"/>
        <p:cNvGrpSpPr/>
        <p:nvPr/>
      </p:nvGrpSpPr>
      <p:grpSpPr>
        <a:xfrm>
          <a:off x="0" y="0"/>
          <a:ext cx="0" cy="0"/>
          <a:chOff x="0" y="0"/>
          <a:chExt cx="0" cy="0"/>
        </a:xfrm>
      </p:grpSpPr>
      <p:sp>
        <p:nvSpPr>
          <p:cNvPr id="2060" name="Google Shape;2060;g212145a1e0c_1_19"/>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Plan de Comunicaciones</a:t>
            </a:r>
            <a:endParaRPr/>
          </a:p>
        </p:txBody>
      </p:sp>
      <p:pic>
        <p:nvPicPr>
          <p:cNvPr id="2061" name="Google Shape;2061;g212145a1e0c_1_19"/>
          <p:cNvPicPr preferRelativeResize="0"/>
          <p:nvPr/>
        </p:nvPicPr>
        <p:blipFill rotWithShape="1">
          <a:blip r:embed="rId3">
            <a:alphaModFix/>
          </a:blip>
          <a:srcRect b="18079" l="18197" r="17182" t="19122"/>
          <a:stretch/>
        </p:blipFill>
        <p:spPr>
          <a:xfrm>
            <a:off x="0" y="0"/>
            <a:ext cx="483720" cy="470100"/>
          </a:xfrm>
          <a:prstGeom prst="rect">
            <a:avLst/>
          </a:prstGeom>
          <a:noFill/>
          <a:ln>
            <a:noFill/>
          </a:ln>
        </p:spPr>
      </p:pic>
      <p:pic>
        <p:nvPicPr>
          <p:cNvPr id="2062" name="Google Shape;2062;g212145a1e0c_1_19"/>
          <p:cNvPicPr preferRelativeResize="0"/>
          <p:nvPr/>
        </p:nvPicPr>
        <p:blipFill>
          <a:blip r:embed="rId4">
            <a:alphaModFix/>
          </a:blip>
          <a:stretch>
            <a:fillRect/>
          </a:stretch>
        </p:blipFill>
        <p:spPr>
          <a:xfrm>
            <a:off x="1699025" y="1030750"/>
            <a:ext cx="5623700" cy="399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66" name="Shape 2066"/>
        <p:cNvGrpSpPr/>
        <p:nvPr/>
      </p:nvGrpSpPr>
      <p:grpSpPr>
        <a:xfrm>
          <a:off x="0" y="0"/>
          <a:ext cx="0" cy="0"/>
          <a:chOff x="0" y="0"/>
          <a:chExt cx="0" cy="0"/>
        </a:xfrm>
      </p:grpSpPr>
      <p:sp>
        <p:nvSpPr>
          <p:cNvPr id="2067" name="Google Shape;2067;g212145a1e0c_1_29"/>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Plan de Gestión de </a:t>
            </a:r>
            <a:r>
              <a:rPr lang="en"/>
              <a:t>Costos</a:t>
            </a:r>
            <a:endParaRPr/>
          </a:p>
          <a:p>
            <a:pPr indent="0" lvl="0" marL="0" rtl="0" algn="ctr">
              <a:lnSpc>
                <a:spcPct val="100000"/>
              </a:lnSpc>
              <a:spcBef>
                <a:spcPts val="0"/>
              </a:spcBef>
              <a:spcAft>
                <a:spcPts val="0"/>
              </a:spcAft>
              <a:buSzPts val="2800"/>
              <a:buNone/>
            </a:pPr>
            <a:r>
              <a:t/>
            </a:r>
            <a:endParaRPr/>
          </a:p>
        </p:txBody>
      </p:sp>
      <p:pic>
        <p:nvPicPr>
          <p:cNvPr id="2068" name="Google Shape;2068;g212145a1e0c_1_29"/>
          <p:cNvPicPr preferRelativeResize="0"/>
          <p:nvPr/>
        </p:nvPicPr>
        <p:blipFill rotWithShape="1">
          <a:blip r:embed="rId3">
            <a:alphaModFix/>
          </a:blip>
          <a:srcRect b="18079" l="18197" r="17182" t="19122"/>
          <a:stretch/>
        </p:blipFill>
        <p:spPr>
          <a:xfrm>
            <a:off x="0" y="0"/>
            <a:ext cx="483720" cy="470100"/>
          </a:xfrm>
          <a:prstGeom prst="rect">
            <a:avLst/>
          </a:prstGeom>
          <a:noFill/>
          <a:ln>
            <a:noFill/>
          </a:ln>
        </p:spPr>
      </p:pic>
      <p:pic>
        <p:nvPicPr>
          <p:cNvPr id="2069" name="Google Shape;2069;g212145a1e0c_1_29"/>
          <p:cNvPicPr preferRelativeResize="0"/>
          <p:nvPr/>
        </p:nvPicPr>
        <p:blipFill>
          <a:blip r:embed="rId4">
            <a:alphaModFix/>
          </a:blip>
          <a:stretch>
            <a:fillRect/>
          </a:stretch>
        </p:blipFill>
        <p:spPr>
          <a:xfrm>
            <a:off x="152400" y="1066725"/>
            <a:ext cx="8839199" cy="332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73" name="Shape 2073"/>
        <p:cNvGrpSpPr/>
        <p:nvPr/>
      </p:nvGrpSpPr>
      <p:grpSpPr>
        <a:xfrm>
          <a:off x="0" y="0"/>
          <a:ext cx="0" cy="0"/>
          <a:chOff x="0" y="0"/>
          <a:chExt cx="0" cy="0"/>
        </a:xfrm>
      </p:grpSpPr>
      <p:pic>
        <p:nvPicPr>
          <p:cNvPr id="2074" name="Google Shape;2074;g212145a1e0c_1_35"/>
          <p:cNvPicPr preferRelativeResize="0"/>
          <p:nvPr/>
        </p:nvPicPr>
        <p:blipFill rotWithShape="1">
          <a:blip r:embed="rId3">
            <a:alphaModFix/>
          </a:blip>
          <a:srcRect b="18079" l="18197" r="17182" t="19122"/>
          <a:stretch/>
        </p:blipFill>
        <p:spPr>
          <a:xfrm>
            <a:off x="0" y="0"/>
            <a:ext cx="483720" cy="470100"/>
          </a:xfrm>
          <a:prstGeom prst="rect">
            <a:avLst/>
          </a:prstGeom>
          <a:noFill/>
          <a:ln>
            <a:noFill/>
          </a:ln>
        </p:spPr>
      </p:pic>
      <p:pic>
        <p:nvPicPr>
          <p:cNvPr id="2075" name="Google Shape;2075;g212145a1e0c_1_35"/>
          <p:cNvPicPr preferRelativeResize="0"/>
          <p:nvPr/>
        </p:nvPicPr>
        <p:blipFill>
          <a:blip r:embed="rId4">
            <a:alphaModFix/>
          </a:blip>
          <a:stretch>
            <a:fillRect/>
          </a:stretch>
        </p:blipFill>
        <p:spPr>
          <a:xfrm>
            <a:off x="152400" y="1066728"/>
            <a:ext cx="8839200" cy="35917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79" name="Shape 2079"/>
        <p:cNvGrpSpPr/>
        <p:nvPr/>
      </p:nvGrpSpPr>
      <p:grpSpPr>
        <a:xfrm>
          <a:off x="0" y="0"/>
          <a:ext cx="0" cy="0"/>
          <a:chOff x="0" y="0"/>
          <a:chExt cx="0" cy="0"/>
        </a:xfrm>
      </p:grpSpPr>
      <p:pic>
        <p:nvPicPr>
          <p:cNvPr id="2080" name="Google Shape;2080;g212145a1e0c_1_42"/>
          <p:cNvPicPr preferRelativeResize="0"/>
          <p:nvPr/>
        </p:nvPicPr>
        <p:blipFill rotWithShape="1">
          <a:blip r:embed="rId3">
            <a:alphaModFix/>
          </a:blip>
          <a:srcRect b="18079" l="18197" r="17182" t="19122"/>
          <a:stretch/>
        </p:blipFill>
        <p:spPr>
          <a:xfrm>
            <a:off x="0" y="0"/>
            <a:ext cx="483720" cy="470100"/>
          </a:xfrm>
          <a:prstGeom prst="rect">
            <a:avLst/>
          </a:prstGeom>
          <a:noFill/>
          <a:ln>
            <a:noFill/>
          </a:ln>
        </p:spPr>
      </p:pic>
      <p:pic>
        <p:nvPicPr>
          <p:cNvPr id="2081" name="Google Shape;2081;g212145a1e0c_1_42"/>
          <p:cNvPicPr preferRelativeResize="0"/>
          <p:nvPr/>
        </p:nvPicPr>
        <p:blipFill>
          <a:blip r:embed="rId4">
            <a:alphaModFix/>
          </a:blip>
          <a:stretch>
            <a:fillRect/>
          </a:stretch>
        </p:blipFill>
        <p:spPr>
          <a:xfrm>
            <a:off x="152400" y="1002238"/>
            <a:ext cx="8839200" cy="3628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86" name="Shape 1886"/>
        <p:cNvGrpSpPr/>
        <p:nvPr/>
      </p:nvGrpSpPr>
      <p:grpSpPr>
        <a:xfrm>
          <a:off x="0" y="0"/>
          <a:ext cx="0" cy="0"/>
          <a:chOff x="0" y="0"/>
          <a:chExt cx="0" cy="0"/>
        </a:xfrm>
      </p:grpSpPr>
      <p:sp>
        <p:nvSpPr>
          <p:cNvPr id="1887" name="Google Shape;1887;p2"/>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Integrantes</a:t>
            </a:r>
            <a:endParaRPr/>
          </a:p>
        </p:txBody>
      </p:sp>
      <p:sp>
        <p:nvSpPr>
          <p:cNvPr id="1888" name="Google Shape;1888;p2"/>
          <p:cNvSpPr txBox="1"/>
          <p:nvPr/>
        </p:nvSpPr>
        <p:spPr>
          <a:xfrm>
            <a:off x="609375" y="4047175"/>
            <a:ext cx="2643000" cy="47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jalla One"/>
                <a:ea typeface="Fjalla One"/>
                <a:cs typeface="Fjalla One"/>
                <a:sym typeface="Fjalla One"/>
              </a:rPr>
              <a:t>Jorge Alexander Espino Aguirre</a:t>
            </a:r>
            <a:endParaRPr b="0" i="0" sz="1500" u="none" cap="none" strike="noStrike">
              <a:solidFill>
                <a:srgbClr val="000000"/>
              </a:solidFill>
              <a:latin typeface="Fjalla One"/>
              <a:ea typeface="Fjalla One"/>
              <a:cs typeface="Fjalla One"/>
              <a:sym typeface="Fjalla One"/>
            </a:endParaRPr>
          </a:p>
        </p:txBody>
      </p:sp>
      <p:sp>
        <p:nvSpPr>
          <p:cNvPr id="1889" name="Google Shape;1889;p2"/>
          <p:cNvSpPr txBox="1"/>
          <p:nvPr/>
        </p:nvSpPr>
        <p:spPr>
          <a:xfrm>
            <a:off x="3346575" y="4094925"/>
            <a:ext cx="2643000" cy="47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jalla One"/>
                <a:ea typeface="Fjalla One"/>
                <a:cs typeface="Fjalla One"/>
                <a:sym typeface="Fjalla One"/>
              </a:rPr>
              <a:t>André Nicolás Vásquez Castro</a:t>
            </a:r>
            <a:endParaRPr b="0" i="0" sz="1500" u="none" cap="none" strike="noStrike">
              <a:solidFill>
                <a:srgbClr val="000000"/>
              </a:solidFill>
              <a:latin typeface="Fjalla One"/>
              <a:ea typeface="Fjalla One"/>
              <a:cs typeface="Fjalla One"/>
              <a:sym typeface="Fjalla One"/>
            </a:endParaRPr>
          </a:p>
        </p:txBody>
      </p:sp>
      <p:sp>
        <p:nvSpPr>
          <p:cNvPr id="1890" name="Google Shape;1890;p2"/>
          <p:cNvSpPr txBox="1"/>
          <p:nvPr/>
        </p:nvSpPr>
        <p:spPr>
          <a:xfrm>
            <a:off x="6210100" y="4047175"/>
            <a:ext cx="2643000" cy="40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jalla One"/>
                <a:ea typeface="Fjalla One"/>
                <a:cs typeface="Fjalla One"/>
                <a:sym typeface="Fjalla One"/>
              </a:rPr>
              <a:t>Matias Joan Munives Santamaría</a:t>
            </a:r>
            <a:endParaRPr b="0" i="0" sz="1500" u="none" cap="none" strike="noStrike">
              <a:solidFill>
                <a:srgbClr val="000000"/>
              </a:solidFill>
              <a:latin typeface="Fjalla One"/>
              <a:ea typeface="Fjalla One"/>
              <a:cs typeface="Fjalla One"/>
              <a:sym typeface="Fjalla One"/>
            </a:endParaRPr>
          </a:p>
        </p:txBody>
      </p:sp>
      <p:sp>
        <p:nvSpPr>
          <p:cNvPr id="1891" name="Google Shape;1891;p2"/>
          <p:cNvSpPr txBox="1"/>
          <p:nvPr/>
        </p:nvSpPr>
        <p:spPr>
          <a:xfrm>
            <a:off x="2924350" y="905150"/>
            <a:ext cx="5589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2" name="Google Shape;1892;p2"/>
          <p:cNvGrpSpPr/>
          <p:nvPr/>
        </p:nvGrpSpPr>
        <p:grpSpPr>
          <a:xfrm>
            <a:off x="609375" y="1015250"/>
            <a:ext cx="2643000" cy="2931000"/>
            <a:chOff x="609375" y="1015250"/>
            <a:chExt cx="2643000" cy="2931000"/>
          </a:xfrm>
        </p:grpSpPr>
        <p:sp>
          <p:nvSpPr>
            <p:cNvPr id="1893" name="Google Shape;1893;p2"/>
            <p:cNvSpPr/>
            <p:nvPr/>
          </p:nvSpPr>
          <p:spPr>
            <a:xfrm>
              <a:off x="609375" y="1015250"/>
              <a:ext cx="2643000" cy="29310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4" name="Google Shape;1894;p2"/>
            <p:cNvPicPr preferRelativeResize="0"/>
            <p:nvPr/>
          </p:nvPicPr>
          <p:blipFill rotWithShape="1">
            <a:blip r:embed="rId3">
              <a:alphaModFix/>
            </a:blip>
            <a:srcRect b="0" l="0" r="0" t="0"/>
            <a:stretch/>
          </p:blipFill>
          <p:spPr>
            <a:xfrm>
              <a:off x="804063" y="1353962"/>
              <a:ext cx="2253625" cy="2253625"/>
            </a:xfrm>
            <a:prstGeom prst="rect">
              <a:avLst/>
            </a:prstGeom>
            <a:noFill/>
            <a:ln>
              <a:noFill/>
            </a:ln>
          </p:spPr>
        </p:pic>
      </p:grpSp>
      <p:sp>
        <p:nvSpPr>
          <p:cNvPr id="1895" name="Google Shape;1895;p2"/>
          <p:cNvSpPr/>
          <p:nvPr/>
        </p:nvSpPr>
        <p:spPr>
          <a:xfrm>
            <a:off x="3346575" y="1015238"/>
            <a:ext cx="2643000" cy="29310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6" name="Google Shape;1896;p2"/>
          <p:cNvGrpSpPr/>
          <p:nvPr/>
        </p:nvGrpSpPr>
        <p:grpSpPr>
          <a:xfrm>
            <a:off x="6210100" y="1015250"/>
            <a:ext cx="2643000" cy="2931000"/>
            <a:chOff x="6083775" y="1015250"/>
            <a:chExt cx="2643000" cy="2931000"/>
          </a:xfrm>
        </p:grpSpPr>
        <p:sp>
          <p:nvSpPr>
            <p:cNvPr id="1897" name="Google Shape;1897;p2"/>
            <p:cNvSpPr/>
            <p:nvPr/>
          </p:nvSpPr>
          <p:spPr>
            <a:xfrm>
              <a:off x="6083775" y="1015250"/>
              <a:ext cx="2643000" cy="29310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8" name="Google Shape;1898;p2"/>
            <p:cNvPicPr preferRelativeResize="0"/>
            <p:nvPr/>
          </p:nvPicPr>
          <p:blipFill rotWithShape="1">
            <a:blip r:embed="rId4">
              <a:alphaModFix/>
            </a:blip>
            <a:srcRect b="0" l="0" r="0" t="13434"/>
            <a:stretch/>
          </p:blipFill>
          <p:spPr>
            <a:xfrm>
              <a:off x="6303250" y="1359813"/>
              <a:ext cx="2204050" cy="2241875"/>
            </a:xfrm>
            <a:prstGeom prst="rect">
              <a:avLst/>
            </a:prstGeom>
            <a:noFill/>
            <a:ln>
              <a:noFill/>
            </a:ln>
          </p:spPr>
        </p:pic>
      </p:grpSp>
      <p:pic>
        <p:nvPicPr>
          <p:cNvPr id="1899" name="Google Shape;1899;p2"/>
          <p:cNvPicPr preferRelativeResize="0"/>
          <p:nvPr/>
        </p:nvPicPr>
        <p:blipFill rotWithShape="1">
          <a:blip r:embed="rId5">
            <a:alphaModFix/>
          </a:blip>
          <a:srcRect b="18078" l="18197" r="17181" t="19122"/>
          <a:stretch/>
        </p:blipFill>
        <p:spPr>
          <a:xfrm>
            <a:off x="0" y="0"/>
            <a:ext cx="483720" cy="470100"/>
          </a:xfrm>
          <a:prstGeom prst="rect">
            <a:avLst/>
          </a:prstGeom>
          <a:noFill/>
          <a:ln>
            <a:noFill/>
          </a:ln>
        </p:spPr>
      </p:pic>
      <p:pic>
        <p:nvPicPr>
          <p:cNvPr id="1900" name="Google Shape;1900;p2"/>
          <p:cNvPicPr preferRelativeResize="0"/>
          <p:nvPr/>
        </p:nvPicPr>
        <p:blipFill>
          <a:blip r:embed="rId6">
            <a:alphaModFix/>
          </a:blip>
          <a:stretch>
            <a:fillRect/>
          </a:stretch>
        </p:blipFill>
        <p:spPr>
          <a:xfrm>
            <a:off x="3547176" y="1362225"/>
            <a:ext cx="2251875" cy="2284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85" name="Shape 2085"/>
        <p:cNvGrpSpPr/>
        <p:nvPr/>
      </p:nvGrpSpPr>
      <p:grpSpPr>
        <a:xfrm>
          <a:off x="0" y="0"/>
          <a:ext cx="0" cy="0"/>
          <a:chOff x="0" y="0"/>
          <a:chExt cx="0" cy="0"/>
        </a:xfrm>
      </p:grpSpPr>
      <p:sp>
        <p:nvSpPr>
          <p:cNvPr id="2086" name="Google Shape;2086;g212145a1e0c_1_24"/>
          <p:cNvSpPr txBox="1"/>
          <p:nvPr>
            <p:ph type="title"/>
          </p:nvPr>
        </p:nvSpPr>
        <p:spPr>
          <a:xfrm>
            <a:off x="2366775" y="338325"/>
            <a:ext cx="52101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Flujo de caja mensual del proyecto</a:t>
            </a:r>
            <a:endParaRPr/>
          </a:p>
          <a:p>
            <a:pPr indent="0" lvl="0" marL="0" rtl="0" algn="ctr">
              <a:lnSpc>
                <a:spcPct val="100000"/>
              </a:lnSpc>
              <a:spcBef>
                <a:spcPts val="0"/>
              </a:spcBef>
              <a:spcAft>
                <a:spcPts val="0"/>
              </a:spcAft>
              <a:buSzPts val="2800"/>
              <a:buNone/>
            </a:pPr>
            <a:r>
              <a:t/>
            </a:r>
            <a:endParaRPr/>
          </a:p>
        </p:txBody>
      </p:sp>
      <p:pic>
        <p:nvPicPr>
          <p:cNvPr id="2087" name="Google Shape;2087;g212145a1e0c_1_24"/>
          <p:cNvPicPr preferRelativeResize="0"/>
          <p:nvPr/>
        </p:nvPicPr>
        <p:blipFill rotWithShape="1">
          <a:blip r:embed="rId3">
            <a:alphaModFix/>
          </a:blip>
          <a:srcRect b="18079" l="18197" r="17182" t="19122"/>
          <a:stretch/>
        </p:blipFill>
        <p:spPr>
          <a:xfrm>
            <a:off x="0" y="0"/>
            <a:ext cx="483720" cy="470100"/>
          </a:xfrm>
          <a:prstGeom prst="rect">
            <a:avLst/>
          </a:prstGeom>
          <a:noFill/>
          <a:ln>
            <a:noFill/>
          </a:ln>
        </p:spPr>
      </p:pic>
      <p:pic>
        <p:nvPicPr>
          <p:cNvPr id="2088" name="Google Shape;2088;g212145a1e0c_1_24"/>
          <p:cNvPicPr preferRelativeResize="0"/>
          <p:nvPr/>
        </p:nvPicPr>
        <p:blipFill>
          <a:blip r:embed="rId4">
            <a:alphaModFix/>
          </a:blip>
          <a:stretch>
            <a:fillRect/>
          </a:stretch>
        </p:blipFill>
        <p:spPr>
          <a:xfrm>
            <a:off x="1619750" y="989475"/>
            <a:ext cx="6022488" cy="39243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92" name="Shape 2092"/>
        <p:cNvGrpSpPr/>
        <p:nvPr/>
      </p:nvGrpSpPr>
      <p:grpSpPr>
        <a:xfrm>
          <a:off x="0" y="0"/>
          <a:ext cx="0" cy="0"/>
          <a:chOff x="0" y="0"/>
          <a:chExt cx="0" cy="0"/>
        </a:xfrm>
      </p:grpSpPr>
      <p:sp>
        <p:nvSpPr>
          <p:cNvPr id="2093" name="Google Shape;2093;g2d183f637f3_0_100"/>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Conclusiones</a:t>
            </a:r>
            <a:endParaRPr/>
          </a:p>
        </p:txBody>
      </p:sp>
      <p:sp>
        <p:nvSpPr>
          <p:cNvPr id="2094" name="Google Shape;2094;g2d183f637f3_0_100"/>
          <p:cNvSpPr txBox="1"/>
          <p:nvPr/>
        </p:nvSpPr>
        <p:spPr>
          <a:xfrm>
            <a:off x="1284150" y="1214850"/>
            <a:ext cx="6459900" cy="295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En conclusión, el enfoque del trabajo para la implementación de una solución integral de virtualización de aplicaciones para la Superintendencia Nacional de los Registros Públicos (SUNARP) se centra en garantizar una transición exitosa hacia un sistema más eficiente y compatible con los existentes. Este enfoque abarca desde la entrega, instalación y configuración de equipos hasta la prestación de servicios accesorios como mantenimiento preventivo, soporte técnico y capacitación del personal. La meta es asegurar el correcto funcionamiento del sistema y maximizar su eficiencia operativa, mejorando así los procesos y servicios de la SUNARP.</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5" name="Google Shape;2095;g2d183f637f3_0_100"/>
          <p:cNvPicPr preferRelativeResize="0"/>
          <p:nvPr/>
        </p:nvPicPr>
        <p:blipFill rotWithShape="1">
          <a:blip r:embed="rId3">
            <a:alphaModFix/>
          </a:blip>
          <a:srcRect b="0" l="0" r="0" t="0"/>
          <a:stretch/>
        </p:blipFill>
        <p:spPr>
          <a:xfrm>
            <a:off x="3014800" y="3010125"/>
            <a:ext cx="3123699" cy="1735076"/>
          </a:xfrm>
          <a:prstGeom prst="rect">
            <a:avLst/>
          </a:prstGeom>
          <a:noFill/>
          <a:ln cap="flat" cmpd="sng" w="9525">
            <a:solidFill>
              <a:schemeClr val="dk2"/>
            </a:solidFill>
            <a:prstDash val="dash"/>
            <a:round/>
            <a:headEnd len="sm" w="sm" type="none"/>
            <a:tailEnd len="sm" w="sm" type="none"/>
          </a:ln>
        </p:spPr>
      </p:pic>
      <p:pic>
        <p:nvPicPr>
          <p:cNvPr id="2096" name="Google Shape;2096;g2d183f637f3_0_100"/>
          <p:cNvPicPr preferRelativeResize="0"/>
          <p:nvPr/>
        </p:nvPicPr>
        <p:blipFill rotWithShape="1">
          <a:blip r:embed="rId4">
            <a:alphaModFix/>
          </a:blip>
          <a:srcRect b="18078" l="18197" r="17181" t="19122"/>
          <a:stretch/>
        </p:blipFill>
        <p:spPr>
          <a:xfrm>
            <a:off x="0" y="0"/>
            <a:ext cx="483720" cy="470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00" name="Shape 2100"/>
        <p:cNvGrpSpPr/>
        <p:nvPr/>
      </p:nvGrpSpPr>
      <p:grpSpPr>
        <a:xfrm>
          <a:off x="0" y="0"/>
          <a:ext cx="0" cy="0"/>
          <a:chOff x="0" y="0"/>
          <a:chExt cx="0" cy="0"/>
        </a:xfrm>
      </p:grpSpPr>
      <p:sp>
        <p:nvSpPr>
          <p:cNvPr id="2101" name="Google Shape;2101;g212145a1e0c_1_58"/>
          <p:cNvSpPr txBox="1"/>
          <p:nvPr>
            <p:ph type="title"/>
          </p:nvPr>
        </p:nvSpPr>
        <p:spPr>
          <a:xfrm>
            <a:off x="2245300" y="1686048"/>
            <a:ext cx="4937700" cy="107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7200"/>
              <a:t>Gracias!</a:t>
            </a:r>
            <a:endParaRPr sz="7200"/>
          </a:p>
        </p:txBody>
      </p:sp>
      <p:pic>
        <p:nvPicPr>
          <p:cNvPr id="2102" name="Google Shape;2102;g212145a1e0c_1_58"/>
          <p:cNvPicPr preferRelativeResize="0"/>
          <p:nvPr/>
        </p:nvPicPr>
        <p:blipFill rotWithShape="1">
          <a:blip r:embed="rId3">
            <a:alphaModFix/>
          </a:blip>
          <a:srcRect b="18079" l="18197" r="17182" t="19122"/>
          <a:stretch/>
        </p:blipFill>
        <p:spPr>
          <a:xfrm>
            <a:off x="0" y="0"/>
            <a:ext cx="483720" cy="470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06" name="Shape 2106"/>
        <p:cNvGrpSpPr/>
        <p:nvPr/>
      </p:nvGrpSpPr>
      <p:grpSpPr>
        <a:xfrm>
          <a:off x="0" y="0"/>
          <a:ext cx="0" cy="0"/>
          <a:chOff x="0" y="0"/>
          <a:chExt cx="0" cy="0"/>
        </a:xfrm>
      </p:grpSpPr>
      <p:sp>
        <p:nvSpPr>
          <p:cNvPr id="2107" name="Google Shape;2107;p16"/>
          <p:cNvSpPr txBox="1"/>
          <p:nvPr>
            <p:ph type="title"/>
          </p:nvPr>
        </p:nvSpPr>
        <p:spPr>
          <a:xfrm>
            <a:off x="2245300" y="1686048"/>
            <a:ext cx="4937700" cy="107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7200"/>
              <a:t>Gracias!</a:t>
            </a:r>
            <a:endParaRPr sz="7200"/>
          </a:p>
        </p:txBody>
      </p:sp>
      <p:pic>
        <p:nvPicPr>
          <p:cNvPr id="2108" name="Google Shape;2108;p16"/>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pic>
        <p:nvPicPr>
          <p:cNvPr id="2109" name="Google Shape;2109;p16"/>
          <p:cNvPicPr preferRelativeResize="0"/>
          <p:nvPr/>
        </p:nvPicPr>
        <p:blipFill>
          <a:blip r:embed="rId4">
            <a:alphaModFix/>
          </a:blip>
          <a:stretch>
            <a:fillRect/>
          </a:stretch>
        </p:blipFill>
        <p:spPr>
          <a:xfrm>
            <a:off x="0" y="50775"/>
            <a:ext cx="9501452" cy="4881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04" name="Shape 1904"/>
        <p:cNvGrpSpPr/>
        <p:nvPr/>
      </p:nvGrpSpPr>
      <p:grpSpPr>
        <a:xfrm>
          <a:off x="0" y="0"/>
          <a:ext cx="0" cy="0"/>
          <a:chOff x="0" y="0"/>
          <a:chExt cx="0" cy="0"/>
        </a:xfrm>
      </p:grpSpPr>
      <p:sp>
        <p:nvSpPr>
          <p:cNvPr id="1905" name="Google Shape;1905;g2d183f637f3_0_4"/>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Integrantes</a:t>
            </a:r>
            <a:endParaRPr/>
          </a:p>
        </p:txBody>
      </p:sp>
      <p:sp>
        <p:nvSpPr>
          <p:cNvPr id="1906" name="Google Shape;1906;g2d183f637f3_0_4"/>
          <p:cNvSpPr txBox="1"/>
          <p:nvPr/>
        </p:nvSpPr>
        <p:spPr>
          <a:xfrm>
            <a:off x="1613125" y="4083875"/>
            <a:ext cx="2643000" cy="52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jalla One"/>
                <a:ea typeface="Fjalla One"/>
                <a:cs typeface="Fjalla One"/>
                <a:sym typeface="Fjalla One"/>
              </a:rPr>
              <a:t>Luis Ángel Bendezú Jimenez </a:t>
            </a:r>
            <a:endParaRPr b="0" i="0" sz="1500" u="none" cap="none" strike="noStrike">
              <a:solidFill>
                <a:srgbClr val="000000"/>
              </a:solidFill>
              <a:latin typeface="Fjalla One"/>
              <a:ea typeface="Fjalla One"/>
              <a:cs typeface="Fjalla One"/>
              <a:sym typeface="Fjalla One"/>
            </a:endParaRPr>
          </a:p>
        </p:txBody>
      </p:sp>
      <p:sp>
        <p:nvSpPr>
          <p:cNvPr id="1907" name="Google Shape;1907;g2d183f637f3_0_4"/>
          <p:cNvSpPr txBox="1"/>
          <p:nvPr/>
        </p:nvSpPr>
        <p:spPr>
          <a:xfrm>
            <a:off x="4789500" y="4083875"/>
            <a:ext cx="2643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Fjalla One"/>
                <a:ea typeface="Fjalla One"/>
                <a:cs typeface="Fjalla One"/>
                <a:sym typeface="Fjalla One"/>
              </a:rPr>
              <a:t>María Belén Montenegro Cruzado</a:t>
            </a:r>
            <a:endParaRPr b="0" i="0" sz="1500" u="none" cap="none" strike="noStrike">
              <a:solidFill>
                <a:srgbClr val="000000"/>
              </a:solidFill>
              <a:latin typeface="Fjalla One"/>
              <a:ea typeface="Fjalla One"/>
              <a:cs typeface="Fjalla One"/>
              <a:sym typeface="Fjalla One"/>
            </a:endParaRPr>
          </a:p>
        </p:txBody>
      </p:sp>
      <p:sp>
        <p:nvSpPr>
          <p:cNvPr id="1908" name="Google Shape;1908;g2d183f637f3_0_4"/>
          <p:cNvSpPr/>
          <p:nvPr/>
        </p:nvSpPr>
        <p:spPr>
          <a:xfrm>
            <a:off x="4789500" y="956425"/>
            <a:ext cx="2643000" cy="29310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9" name="Google Shape;1909;g2d183f637f3_0_4"/>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sp>
        <p:nvSpPr>
          <p:cNvPr id="1910" name="Google Shape;1910;g2d183f637f3_0_4"/>
          <p:cNvSpPr/>
          <p:nvPr/>
        </p:nvSpPr>
        <p:spPr>
          <a:xfrm>
            <a:off x="1867875" y="956425"/>
            <a:ext cx="2643000" cy="29310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1" name="Google Shape;1911;g2d183f637f3_0_4"/>
          <p:cNvPicPr preferRelativeResize="0"/>
          <p:nvPr/>
        </p:nvPicPr>
        <p:blipFill>
          <a:blip r:embed="rId4">
            <a:alphaModFix/>
          </a:blip>
          <a:stretch>
            <a:fillRect/>
          </a:stretch>
        </p:blipFill>
        <p:spPr>
          <a:xfrm>
            <a:off x="2258649" y="1180950"/>
            <a:ext cx="1861450" cy="2481949"/>
          </a:xfrm>
          <a:prstGeom prst="rect">
            <a:avLst/>
          </a:prstGeom>
          <a:noFill/>
          <a:ln>
            <a:noFill/>
          </a:ln>
        </p:spPr>
      </p:pic>
      <p:pic>
        <p:nvPicPr>
          <p:cNvPr id="1912" name="Google Shape;1912;g2d183f637f3_0_4"/>
          <p:cNvPicPr preferRelativeResize="0"/>
          <p:nvPr/>
        </p:nvPicPr>
        <p:blipFill>
          <a:blip r:embed="rId5">
            <a:alphaModFix/>
          </a:blip>
          <a:stretch>
            <a:fillRect/>
          </a:stretch>
        </p:blipFill>
        <p:spPr>
          <a:xfrm>
            <a:off x="4978050" y="1119475"/>
            <a:ext cx="2265899" cy="260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16" name="Shape 1916"/>
        <p:cNvGrpSpPr/>
        <p:nvPr/>
      </p:nvGrpSpPr>
      <p:grpSpPr>
        <a:xfrm>
          <a:off x="0" y="0"/>
          <a:ext cx="0" cy="0"/>
          <a:chOff x="0" y="0"/>
          <a:chExt cx="0" cy="0"/>
        </a:xfrm>
      </p:grpSpPr>
      <p:sp>
        <p:nvSpPr>
          <p:cNvPr id="1917" name="Google Shape;1917;p5"/>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Contexto</a:t>
            </a:r>
            <a:endParaRPr/>
          </a:p>
        </p:txBody>
      </p:sp>
      <p:pic>
        <p:nvPicPr>
          <p:cNvPr id="1918" name="Google Shape;1918;p5"/>
          <p:cNvPicPr preferRelativeResize="0"/>
          <p:nvPr/>
        </p:nvPicPr>
        <p:blipFill rotWithShape="1">
          <a:blip r:embed="rId3">
            <a:alphaModFix/>
          </a:blip>
          <a:srcRect b="0" l="0" r="0" t="0"/>
          <a:stretch/>
        </p:blipFill>
        <p:spPr>
          <a:xfrm>
            <a:off x="1043150" y="1302125"/>
            <a:ext cx="3817151" cy="2539250"/>
          </a:xfrm>
          <a:prstGeom prst="rect">
            <a:avLst/>
          </a:prstGeom>
          <a:noFill/>
          <a:ln cap="flat" cmpd="sng" w="9525">
            <a:solidFill>
              <a:schemeClr val="dk2"/>
            </a:solidFill>
            <a:prstDash val="dash"/>
            <a:round/>
            <a:headEnd len="sm" w="sm" type="none"/>
            <a:tailEnd len="sm" w="sm" type="none"/>
          </a:ln>
        </p:spPr>
      </p:pic>
      <p:sp>
        <p:nvSpPr>
          <p:cNvPr id="1919" name="Google Shape;1919;p5"/>
          <p:cNvSpPr/>
          <p:nvPr/>
        </p:nvSpPr>
        <p:spPr>
          <a:xfrm>
            <a:off x="5014150" y="1302150"/>
            <a:ext cx="2672400" cy="2539200"/>
          </a:xfrm>
          <a:prstGeom prst="heptagon">
            <a:avLst>
              <a:gd fmla="val 102572" name="hf"/>
              <a:gd fmla="val 105210" name="vf"/>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Roboto"/>
                <a:ea typeface="Roboto"/>
                <a:cs typeface="Roboto"/>
                <a:sym typeface="Roboto"/>
              </a:rPr>
              <a:t>En un entorno donde la centralización de bases de datos hacia los centros de cómputo regionales ha sido obstaculizada por la lentitud en los tiempos de respuesta de los aplicativos registrales y administrativos, se busca implementar una solución de virtualización de aplicaciones.</a:t>
            </a:r>
            <a:endParaRPr b="0" i="0" sz="9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
          <p:cNvSpPr/>
          <p:nvPr/>
        </p:nvSpPr>
        <p:spPr>
          <a:xfrm>
            <a:off x="2623800" y="986750"/>
            <a:ext cx="3809100" cy="243000"/>
          </a:xfrm>
          <a:prstGeom prst="curvedDownArrow">
            <a:avLst>
              <a:gd fmla="val 99283" name="adj1"/>
              <a:gd fmla="val 61014" name="adj2"/>
              <a:gd fmla="val 12008"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
          <p:cNvSpPr/>
          <p:nvPr/>
        </p:nvSpPr>
        <p:spPr>
          <a:xfrm rot="10800000">
            <a:off x="2623800" y="3913750"/>
            <a:ext cx="3886800" cy="243000"/>
          </a:xfrm>
          <a:prstGeom prst="curvedDownArrow">
            <a:avLst>
              <a:gd fmla="val 99283" name="adj1"/>
              <a:gd fmla="val 61014" name="adj2"/>
              <a:gd fmla="val 12008"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2" name="Google Shape;1922;p5"/>
          <p:cNvPicPr preferRelativeResize="0"/>
          <p:nvPr/>
        </p:nvPicPr>
        <p:blipFill rotWithShape="1">
          <a:blip r:embed="rId4">
            <a:alphaModFix/>
          </a:blip>
          <a:srcRect b="18078" l="18197" r="17181" t="19122"/>
          <a:stretch/>
        </p:blipFill>
        <p:spPr>
          <a:xfrm>
            <a:off x="0" y="0"/>
            <a:ext cx="483720" cy="47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26" name="Shape 1926"/>
        <p:cNvGrpSpPr/>
        <p:nvPr/>
      </p:nvGrpSpPr>
      <p:grpSpPr>
        <a:xfrm>
          <a:off x="0" y="0"/>
          <a:ext cx="0" cy="0"/>
          <a:chOff x="0" y="0"/>
          <a:chExt cx="0" cy="0"/>
        </a:xfrm>
      </p:grpSpPr>
      <p:sp>
        <p:nvSpPr>
          <p:cNvPr id="1927" name="Google Shape;1927;g2d183f637f3_0_23"/>
          <p:cNvSpPr txBox="1"/>
          <p:nvPr>
            <p:ph type="title"/>
          </p:nvPr>
        </p:nvSpPr>
        <p:spPr>
          <a:xfrm>
            <a:off x="2661688" y="82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Problema</a:t>
            </a:r>
            <a:endParaRPr/>
          </a:p>
        </p:txBody>
      </p:sp>
      <p:sp>
        <p:nvSpPr>
          <p:cNvPr id="1928" name="Google Shape;1928;g2d183f637f3_0_23"/>
          <p:cNvSpPr txBox="1"/>
          <p:nvPr>
            <p:ph type="title"/>
          </p:nvPr>
        </p:nvSpPr>
        <p:spPr>
          <a:xfrm>
            <a:off x="3445200" y="2278450"/>
            <a:ext cx="26244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Causas</a:t>
            </a:r>
            <a:endParaRPr/>
          </a:p>
        </p:txBody>
      </p:sp>
      <p:sp>
        <p:nvSpPr>
          <p:cNvPr id="1929" name="Google Shape;1929;g2d183f637f3_0_23"/>
          <p:cNvSpPr/>
          <p:nvPr/>
        </p:nvSpPr>
        <p:spPr>
          <a:xfrm>
            <a:off x="1227975" y="1960575"/>
            <a:ext cx="2075400" cy="1981200"/>
          </a:xfrm>
          <a:prstGeom prst="star8">
            <a:avLst>
              <a:gd fmla="val 375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Descentralización de la base de datos</a:t>
            </a:r>
            <a:endParaRPr b="0" i="0" sz="1400" u="none" cap="none" strike="noStrike">
              <a:solidFill>
                <a:srgbClr val="000000"/>
              </a:solidFill>
              <a:latin typeface="Roboto"/>
              <a:ea typeface="Roboto"/>
              <a:cs typeface="Roboto"/>
              <a:sym typeface="Roboto"/>
            </a:endParaRPr>
          </a:p>
        </p:txBody>
      </p:sp>
      <p:sp>
        <p:nvSpPr>
          <p:cNvPr id="1930" name="Google Shape;1930;g2d183f637f3_0_23"/>
          <p:cNvSpPr/>
          <p:nvPr/>
        </p:nvSpPr>
        <p:spPr>
          <a:xfrm>
            <a:off x="1843450" y="729500"/>
            <a:ext cx="5827896" cy="951588"/>
          </a:xfrm>
          <a:prstGeom prst="flowChartTerminator">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Lentitud en los aplicativos registrales y administrativos en la SUNARP.</a:t>
            </a:r>
            <a:endParaRPr b="0" i="0" sz="11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g2d183f637f3_0_23"/>
          <p:cNvSpPr/>
          <p:nvPr/>
        </p:nvSpPr>
        <p:spPr>
          <a:xfrm>
            <a:off x="3667750" y="3085725"/>
            <a:ext cx="2075400" cy="1981200"/>
          </a:xfrm>
          <a:prstGeom prst="star8">
            <a:avLst>
              <a:gd fmla="val 375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Incremento de procesos digitales</a:t>
            </a:r>
            <a:endParaRPr b="0" i="0" sz="1400" u="none" cap="none" strike="noStrike">
              <a:solidFill>
                <a:srgbClr val="000000"/>
              </a:solidFill>
              <a:latin typeface="Roboto"/>
              <a:ea typeface="Roboto"/>
              <a:cs typeface="Roboto"/>
              <a:sym typeface="Roboto"/>
            </a:endParaRPr>
          </a:p>
        </p:txBody>
      </p:sp>
      <p:sp>
        <p:nvSpPr>
          <p:cNvPr id="1932" name="Google Shape;1932;g2d183f637f3_0_23"/>
          <p:cNvSpPr/>
          <p:nvPr/>
        </p:nvSpPr>
        <p:spPr>
          <a:xfrm>
            <a:off x="5900075" y="1880325"/>
            <a:ext cx="2075400" cy="1981200"/>
          </a:xfrm>
          <a:prstGeom prst="star8">
            <a:avLst>
              <a:gd fmla="val 375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Infraestructura Tecnológica Obsoleta</a:t>
            </a:r>
            <a:endParaRPr b="0" i="0" sz="1400" u="none" cap="none" strike="noStrike">
              <a:solidFill>
                <a:srgbClr val="000000"/>
              </a:solidFill>
              <a:latin typeface="Roboto"/>
              <a:ea typeface="Roboto"/>
              <a:cs typeface="Roboto"/>
              <a:sym typeface="Roboto"/>
            </a:endParaRPr>
          </a:p>
        </p:txBody>
      </p:sp>
      <p:sp>
        <p:nvSpPr>
          <p:cNvPr id="1933" name="Google Shape;1933;g2d183f637f3_0_23"/>
          <p:cNvSpPr/>
          <p:nvPr/>
        </p:nvSpPr>
        <p:spPr>
          <a:xfrm>
            <a:off x="2084625" y="2211250"/>
            <a:ext cx="362100" cy="306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1</a:t>
            </a:r>
            <a:endParaRPr b="0" i="0" sz="1400" u="none" cap="none" strike="noStrike">
              <a:solidFill>
                <a:srgbClr val="000000"/>
              </a:solidFill>
              <a:latin typeface="Fjalla One"/>
              <a:ea typeface="Fjalla One"/>
              <a:cs typeface="Fjalla One"/>
              <a:sym typeface="Fjalla One"/>
            </a:endParaRPr>
          </a:p>
        </p:txBody>
      </p:sp>
      <p:sp>
        <p:nvSpPr>
          <p:cNvPr id="1934" name="Google Shape;1934;g2d183f637f3_0_23"/>
          <p:cNvSpPr/>
          <p:nvPr/>
        </p:nvSpPr>
        <p:spPr>
          <a:xfrm>
            <a:off x="4524400" y="3331550"/>
            <a:ext cx="362100" cy="306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2</a:t>
            </a:r>
            <a:endParaRPr b="0" i="0" sz="1400" u="none" cap="none" strike="noStrike">
              <a:solidFill>
                <a:srgbClr val="000000"/>
              </a:solidFill>
              <a:latin typeface="Fjalla One"/>
              <a:ea typeface="Fjalla One"/>
              <a:cs typeface="Fjalla One"/>
              <a:sym typeface="Fjalla One"/>
            </a:endParaRPr>
          </a:p>
        </p:txBody>
      </p:sp>
      <p:sp>
        <p:nvSpPr>
          <p:cNvPr id="1935" name="Google Shape;1935;g2d183f637f3_0_23"/>
          <p:cNvSpPr/>
          <p:nvPr/>
        </p:nvSpPr>
        <p:spPr>
          <a:xfrm>
            <a:off x="6756725" y="2138325"/>
            <a:ext cx="362100" cy="306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3</a:t>
            </a:r>
            <a:endParaRPr b="0" i="0" sz="1400" u="none" cap="none" strike="noStrike">
              <a:solidFill>
                <a:srgbClr val="000000"/>
              </a:solidFill>
              <a:latin typeface="Fjalla One"/>
              <a:ea typeface="Fjalla One"/>
              <a:cs typeface="Fjalla One"/>
              <a:sym typeface="Fjalla One"/>
            </a:endParaRPr>
          </a:p>
        </p:txBody>
      </p:sp>
      <p:pic>
        <p:nvPicPr>
          <p:cNvPr id="1936" name="Google Shape;1936;g2d183f637f3_0_23"/>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40" name="Shape 1940"/>
        <p:cNvGrpSpPr/>
        <p:nvPr/>
      </p:nvGrpSpPr>
      <p:grpSpPr>
        <a:xfrm>
          <a:off x="0" y="0"/>
          <a:ext cx="0" cy="0"/>
          <a:chOff x="0" y="0"/>
          <a:chExt cx="0" cy="0"/>
        </a:xfrm>
      </p:grpSpPr>
      <p:sp>
        <p:nvSpPr>
          <p:cNvPr id="1941" name="Google Shape;1941;g2d183f637f3_0_26"/>
          <p:cNvSpPr txBox="1"/>
          <p:nvPr>
            <p:ph type="title"/>
          </p:nvPr>
        </p:nvSpPr>
        <p:spPr>
          <a:xfrm>
            <a:off x="586288" y="3809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Objetivos Generales</a:t>
            </a:r>
            <a:endParaRPr b="1"/>
          </a:p>
        </p:txBody>
      </p:sp>
      <p:sp>
        <p:nvSpPr>
          <p:cNvPr id="1942" name="Google Shape;1942;g2d183f637f3_0_26"/>
          <p:cNvSpPr txBox="1"/>
          <p:nvPr>
            <p:ph type="title"/>
          </p:nvPr>
        </p:nvSpPr>
        <p:spPr>
          <a:xfrm>
            <a:off x="4830875" y="380925"/>
            <a:ext cx="31671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Objetivos Especificos</a:t>
            </a:r>
            <a:endParaRPr/>
          </a:p>
        </p:txBody>
      </p:sp>
      <p:sp>
        <p:nvSpPr>
          <p:cNvPr id="1943" name="Google Shape;1943;g2d183f637f3_0_26"/>
          <p:cNvSpPr txBox="1"/>
          <p:nvPr/>
        </p:nvSpPr>
        <p:spPr>
          <a:xfrm>
            <a:off x="4966175" y="2818275"/>
            <a:ext cx="2772300" cy="19857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100000"/>
              </a:lnSpc>
              <a:spcBef>
                <a:spcPts val="0"/>
              </a:spcBef>
              <a:spcAft>
                <a:spcPts val="0"/>
              </a:spcAft>
              <a:buClr>
                <a:srgbClr val="000000"/>
              </a:buClr>
              <a:buSzPts val="900"/>
              <a:buFont typeface="Roboto"/>
              <a:buChar char="❖"/>
            </a:pPr>
            <a:r>
              <a:rPr b="1" i="0" lang="en" sz="900" u="none" cap="none" strike="noStrike">
                <a:solidFill>
                  <a:srgbClr val="000000"/>
                </a:solidFill>
                <a:latin typeface="Roboto"/>
                <a:ea typeface="Roboto"/>
                <a:cs typeface="Roboto"/>
                <a:sym typeface="Roboto"/>
              </a:rPr>
              <a:t>OE1:</a:t>
            </a:r>
            <a:r>
              <a:rPr b="0" i="0" lang="en" sz="900" u="none" cap="none" strike="noStrike">
                <a:solidFill>
                  <a:srgbClr val="000000"/>
                </a:solidFill>
                <a:latin typeface="Roboto"/>
                <a:ea typeface="Roboto"/>
                <a:cs typeface="Roboto"/>
                <a:sym typeface="Roboto"/>
              </a:rPr>
              <a:t> Analizar necesidades de sistemas SUNARP para identificar áreas de mejora en tiempos de acceso y consultas.</a:t>
            </a:r>
            <a:endParaRPr b="0" i="0" sz="900" u="none" cap="none" strike="noStrike">
              <a:solidFill>
                <a:srgbClr val="000000"/>
              </a:solidFill>
              <a:latin typeface="Roboto"/>
              <a:ea typeface="Roboto"/>
              <a:cs typeface="Roboto"/>
              <a:sym typeface="Roboto"/>
            </a:endParaRPr>
          </a:p>
          <a:p>
            <a:pPr indent="-285750" lvl="0" marL="457200" marR="0" rtl="0" algn="l">
              <a:lnSpc>
                <a:spcPct val="100000"/>
              </a:lnSpc>
              <a:spcBef>
                <a:spcPts val="0"/>
              </a:spcBef>
              <a:spcAft>
                <a:spcPts val="0"/>
              </a:spcAft>
              <a:buClr>
                <a:srgbClr val="000000"/>
              </a:buClr>
              <a:buSzPts val="900"/>
              <a:buFont typeface="Roboto"/>
              <a:buChar char="❖"/>
            </a:pPr>
            <a:r>
              <a:rPr b="1" i="0" lang="en" sz="900" u="none" cap="none" strike="noStrike">
                <a:solidFill>
                  <a:srgbClr val="000000"/>
                </a:solidFill>
                <a:latin typeface="Roboto"/>
                <a:ea typeface="Roboto"/>
                <a:cs typeface="Roboto"/>
                <a:sym typeface="Roboto"/>
              </a:rPr>
              <a:t>OE2: </a:t>
            </a:r>
            <a:r>
              <a:rPr b="0" i="0" lang="en" sz="900" u="none" cap="none" strike="noStrike">
                <a:solidFill>
                  <a:srgbClr val="000000"/>
                </a:solidFill>
                <a:latin typeface="Roboto"/>
                <a:ea typeface="Roboto"/>
                <a:cs typeface="Roboto"/>
                <a:sym typeface="Roboto"/>
              </a:rPr>
              <a:t>Diseñar arquitectura de virtualización compatible con sistemas existentes.</a:t>
            </a:r>
            <a:endParaRPr b="0" i="0" sz="900" u="none" cap="none" strike="noStrike">
              <a:solidFill>
                <a:srgbClr val="000000"/>
              </a:solidFill>
              <a:latin typeface="Roboto"/>
              <a:ea typeface="Roboto"/>
              <a:cs typeface="Roboto"/>
              <a:sym typeface="Roboto"/>
            </a:endParaRPr>
          </a:p>
          <a:p>
            <a:pPr indent="-285750" lvl="0" marL="457200" marR="0" rtl="0" algn="l">
              <a:lnSpc>
                <a:spcPct val="100000"/>
              </a:lnSpc>
              <a:spcBef>
                <a:spcPts val="0"/>
              </a:spcBef>
              <a:spcAft>
                <a:spcPts val="0"/>
              </a:spcAft>
              <a:buClr>
                <a:srgbClr val="000000"/>
              </a:buClr>
              <a:buSzPts val="900"/>
              <a:buFont typeface="Roboto"/>
              <a:buChar char="❖"/>
            </a:pPr>
            <a:r>
              <a:rPr b="1" i="0" lang="en" sz="900" u="none" cap="none" strike="noStrike">
                <a:solidFill>
                  <a:srgbClr val="000000"/>
                </a:solidFill>
                <a:latin typeface="Roboto"/>
                <a:ea typeface="Roboto"/>
                <a:cs typeface="Roboto"/>
                <a:sym typeface="Roboto"/>
              </a:rPr>
              <a:t>OE3: </a:t>
            </a:r>
            <a:r>
              <a:rPr b="0" i="0" lang="en" sz="900" u="none" cap="none" strike="noStrike">
                <a:solidFill>
                  <a:srgbClr val="000000"/>
                </a:solidFill>
                <a:latin typeface="Roboto"/>
                <a:ea typeface="Roboto"/>
                <a:cs typeface="Roboto"/>
                <a:sym typeface="Roboto"/>
              </a:rPr>
              <a:t>Validar solución con pruebas exhaustivas para mejorar tiempos de acceso y consultas.</a:t>
            </a:r>
            <a:endParaRPr b="0" i="0" sz="900" u="none" cap="none" strike="noStrike">
              <a:solidFill>
                <a:srgbClr val="000000"/>
              </a:solidFill>
              <a:latin typeface="Roboto"/>
              <a:ea typeface="Roboto"/>
              <a:cs typeface="Roboto"/>
              <a:sym typeface="Roboto"/>
            </a:endParaRPr>
          </a:p>
          <a:p>
            <a:pPr indent="-285750" lvl="0" marL="457200" marR="0" rtl="0" algn="l">
              <a:lnSpc>
                <a:spcPct val="100000"/>
              </a:lnSpc>
              <a:spcBef>
                <a:spcPts val="0"/>
              </a:spcBef>
              <a:spcAft>
                <a:spcPts val="0"/>
              </a:spcAft>
              <a:buClr>
                <a:srgbClr val="000000"/>
              </a:buClr>
              <a:buSzPts val="900"/>
              <a:buFont typeface="Roboto"/>
              <a:buChar char="❖"/>
            </a:pPr>
            <a:r>
              <a:rPr b="1" i="0" lang="en" sz="900" u="none" cap="none" strike="noStrike">
                <a:solidFill>
                  <a:srgbClr val="000000"/>
                </a:solidFill>
                <a:latin typeface="Roboto"/>
                <a:ea typeface="Roboto"/>
                <a:cs typeface="Roboto"/>
                <a:sym typeface="Roboto"/>
              </a:rPr>
              <a:t>OE4:</a:t>
            </a:r>
            <a:r>
              <a:rPr b="0" i="0" lang="en" sz="900" u="none" cap="none" strike="noStrike">
                <a:solidFill>
                  <a:srgbClr val="000000"/>
                </a:solidFill>
                <a:latin typeface="Roboto"/>
                <a:ea typeface="Roboto"/>
                <a:cs typeface="Roboto"/>
                <a:sym typeface="Roboto"/>
              </a:rPr>
              <a:t> </a:t>
            </a:r>
            <a:r>
              <a:rPr lang="en" sz="900">
                <a:latin typeface="Roboto"/>
                <a:ea typeface="Roboto"/>
                <a:cs typeface="Roboto"/>
                <a:sym typeface="Roboto"/>
              </a:rPr>
              <a:t>Implementar la solución de virtualización en el entorno de producción, asegurando una transición sin problemas</a:t>
            </a:r>
            <a:endParaRPr b="0" i="0" sz="900" u="none" cap="none" strike="noStrike">
              <a:solidFill>
                <a:srgbClr val="000000"/>
              </a:solidFill>
              <a:latin typeface="Arial"/>
              <a:ea typeface="Arial"/>
              <a:cs typeface="Arial"/>
              <a:sym typeface="Arial"/>
            </a:endParaRPr>
          </a:p>
        </p:txBody>
      </p:sp>
      <p:sp>
        <p:nvSpPr>
          <p:cNvPr id="1944" name="Google Shape;1944;g2d183f637f3_0_26"/>
          <p:cNvSpPr txBox="1"/>
          <p:nvPr/>
        </p:nvSpPr>
        <p:spPr>
          <a:xfrm>
            <a:off x="1321550" y="2917200"/>
            <a:ext cx="2584800" cy="911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800"/>
              </a:spcAft>
              <a:buClr>
                <a:srgbClr val="000000"/>
              </a:buClr>
              <a:buSzPts val="900"/>
              <a:buFont typeface="Arial"/>
              <a:buNone/>
            </a:pPr>
            <a:r>
              <a:rPr b="0" i="0" lang="en" sz="900" u="none" cap="none" strike="noStrike">
                <a:solidFill>
                  <a:srgbClr val="000000"/>
                </a:solidFill>
                <a:latin typeface="Roboto"/>
                <a:ea typeface="Roboto"/>
                <a:cs typeface="Roboto"/>
                <a:sym typeface="Roboto"/>
              </a:rPr>
              <a:t>Implementar una solución de virtualización de aplicaciones que mejore los tiempos de acceso y consultas a los sistemas informáticos.</a:t>
            </a:r>
            <a:endParaRPr b="0" i="0" sz="900" u="none" cap="none" strike="noStrike">
              <a:solidFill>
                <a:srgbClr val="000000"/>
              </a:solidFill>
              <a:latin typeface="Roboto"/>
              <a:ea typeface="Roboto"/>
              <a:cs typeface="Roboto"/>
              <a:sym typeface="Roboto"/>
            </a:endParaRPr>
          </a:p>
        </p:txBody>
      </p:sp>
      <p:pic>
        <p:nvPicPr>
          <p:cNvPr id="1945" name="Google Shape;1945;g2d183f637f3_0_26"/>
          <p:cNvPicPr preferRelativeResize="0"/>
          <p:nvPr/>
        </p:nvPicPr>
        <p:blipFill rotWithShape="1">
          <a:blip r:embed="rId3">
            <a:alphaModFix/>
          </a:blip>
          <a:srcRect b="0" l="0" r="0" t="0"/>
          <a:stretch/>
        </p:blipFill>
        <p:spPr>
          <a:xfrm>
            <a:off x="1321550" y="1180500"/>
            <a:ext cx="2584824" cy="1414200"/>
          </a:xfrm>
          <a:prstGeom prst="rect">
            <a:avLst/>
          </a:prstGeom>
          <a:noFill/>
          <a:ln cap="flat" cmpd="sng" w="9525">
            <a:solidFill>
              <a:schemeClr val="dk2"/>
            </a:solidFill>
            <a:prstDash val="dash"/>
            <a:round/>
            <a:headEnd len="sm" w="sm" type="none"/>
            <a:tailEnd len="sm" w="sm" type="none"/>
          </a:ln>
        </p:spPr>
      </p:pic>
      <p:pic>
        <p:nvPicPr>
          <p:cNvPr id="1946" name="Google Shape;1946;g2d183f637f3_0_26"/>
          <p:cNvPicPr preferRelativeResize="0"/>
          <p:nvPr/>
        </p:nvPicPr>
        <p:blipFill rotWithShape="1">
          <a:blip r:embed="rId4">
            <a:alphaModFix/>
          </a:blip>
          <a:srcRect b="0" l="0" r="0" t="0"/>
          <a:stretch/>
        </p:blipFill>
        <p:spPr>
          <a:xfrm>
            <a:off x="4966050" y="1180500"/>
            <a:ext cx="2772450" cy="1414200"/>
          </a:xfrm>
          <a:prstGeom prst="rect">
            <a:avLst/>
          </a:prstGeom>
          <a:noFill/>
          <a:ln cap="flat" cmpd="sng" w="9525">
            <a:solidFill>
              <a:schemeClr val="dk2"/>
            </a:solidFill>
            <a:prstDash val="dash"/>
            <a:round/>
            <a:headEnd len="sm" w="sm" type="none"/>
            <a:tailEnd len="sm" w="sm" type="none"/>
          </a:ln>
        </p:spPr>
      </p:pic>
      <p:pic>
        <p:nvPicPr>
          <p:cNvPr id="1947" name="Google Shape;1947;g2d183f637f3_0_26"/>
          <p:cNvPicPr preferRelativeResize="0"/>
          <p:nvPr/>
        </p:nvPicPr>
        <p:blipFill rotWithShape="1">
          <a:blip r:embed="rId5">
            <a:alphaModFix/>
          </a:blip>
          <a:srcRect b="18078" l="18197" r="17181" t="19122"/>
          <a:stretch/>
        </p:blipFill>
        <p:spPr>
          <a:xfrm>
            <a:off x="0" y="0"/>
            <a:ext cx="483720" cy="47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51" name="Shape 1951"/>
        <p:cNvGrpSpPr/>
        <p:nvPr/>
      </p:nvGrpSpPr>
      <p:grpSpPr>
        <a:xfrm>
          <a:off x="0" y="0"/>
          <a:ext cx="0" cy="0"/>
          <a:chOff x="0" y="0"/>
          <a:chExt cx="0" cy="0"/>
        </a:xfrm>
      </p:grpSpPr>
      <p:sp>
        <p:nvSpPr>
          <p:cNvPr id="1952" name="Google Shape;1952;g2d183f637f3_0_53"/>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Indicadores de Exito</a:t>
            </a:r>
            <a:endParaRPr/>
          </a:p>
        </p:txBody>
      </p:sp>
      <p:sp>
        <p:nvSpPr>
          <p:cNvPr id="1953" name="Google Shape;1953;g2d183f637f3_0_53"/>
          <p:cNvSpPr/>
          <p:nvPr/>
        </p:nvSpPr>
        <p:spPr>
          <a:xfrm>
            <a:off x="928000" y="1472475"/>
            <a:ext cx="1894800" cy="1658100"/>
          </a:xfrm>
          <a:prstGeom prst="hexagon">
            <a:avLst>
              <a:gd fmla="val 28852" name="adj"/>
              <a:gd fmla="val 115470" name="vf"/>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OE1-I1: </a:t>
            </a:r>
            <a:r>
              <a:rPr lang="en" sz="950">
                <a:latin typeface="Roboto"/>
                <a:ea typeface="Roboto"/>
                <a:cs typeface="Roboto"/>
                <a:sym typeface="Roboto"/>
              </a:rPr>
              <a:t>Aprobación de documento de Análisis por parte del Gerente de la Oficina de TI.</a:t>
            </a:r>
            <a:endParaRPr b="0" i="0" sz="900" u="none" cap="none" strike="noStrike">
              <a:solidFill>
                <a:srgbClr val="000000"/>
              </a:solidFill>
              <a:latin typeface="Arial"/>
              <a:ea typeface="Arial"/>
              <a:cs typeface="Arial"/>
              <a:sym typeface="Arial"/>
            </a:endParaRPr>
          </a:p>
        </p:txBody>
      </p:sp>
      <p:sp>
        <p:nvSpPr>
          <p:cNvPr id="1954" name="Google Shape;1954;g2d183f637f3_0_53"/>
          <p:cNvSpPr/>
          <p:nvPr/>
        </p:nvSpPr>
        <p:spPr>
          <a:xfrm>
            <a:off x="2458650" y="2782075"/>
            <a:ext cx="1894800" cy="1658100"/>
          </a:xfrm>
          <a:prstGeom prst="hexagon">
            <a:avLst>
              <a:gd fmla="val 28852" name="adj"/>
              <a:gd fmla="val 115470" name="vf"/>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Roboto"/>
                <a:ea typeface="Roboto"/>
                <a:cs typeface="Roboto"/>
                <a:sym typeface="Roboto"/>
              </a:rPr>
              <a:t>OE2-I2: </a:t>
            </a:r>
            <a:r>
              <a:rPr lang="en" sz="950">
                <a:latin typeface="Roboto"/>
                <a:ea typeface="Roboto"/>
                <a:cs typeface="Roboto"/>
                <a:sym typeface="Roboto"/>
              </a:rPr>
              <a:t>Aprobación de documento de diseño por parte del</a:t>
            </a:r>
            <a:r>
              <a:rPr b="1" lang="en" sz="950">
                <a:latin typeface="Roboto"/>
                <a:ea typeface="Roboto"/>
                <a:cs typeface="Roboto"/>
                <a:sym typeface="Roboto"/>
              </a:rPr>
              <a:t> </a:t>
            </a:r>
            <a:r>
              <a:rPr lang="en" sz="950">
                <a:latin typeface="Roboto"/>
                <a:ea typeface="Roboto"/>
                <a:cs typeface="Roboto"/>
                <a:sym typeface="Roboto"/>
              </a:rPr>
              <a:t>Gerente de la Oficina de TI.</a:t>
            </a:r>
            <a:endParaRPr b="0" i="0" sz="900" u="none" cap="none" strike="noStrike">
              <a:solidFill>
                <a:srgbClr val="000000"/>
              </a:solidFill>
              <a:latin typeface="Arial"/>
              <a:ea typeface="Arial"/>
              <a:cs typeface="Arial"/>
              <a:sym typeface="Arial"/>
            </a:endParaRPr>
          </a:p>
        </p:txBody>
      </p:sp>
      <p:sp>
        <p:nvSpPr>
          <p:cNvPr id="1955" name="Google Shape;1955;g2d183f637f3_0_53"/>
          <p:cNvSpPr/>
          <p:nvPr/>
        </p:nvSpPr>
        <p:spPr>
          <a:xfrm>
            <a:off x="4066325" y="1579300"/>
            <a:ext cx="1894800" cy="1658100"/>
          </a:xfrm>
          <a:prstGeom prst="hexagon">
            <a:avLst>
              <a:gd fmla="val 28852" name="adj"/>
              <a:gd fmla="val 115470" name="vf"/>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Roboto"/>
                <a:ea typeface="Roboto"/>
                <a:cs typeface="Roboto"/>
                <a:sym typeface="Roboto"/>
              </a:rPr>
              <a:t>OE3-I3: </a:t>
            </a:r>
            <a:r>
              <a:rPr lang="en" sz="950">
                <a:latin typeface="Roboto"/>
                <a:ea typeface="Roboto"/>
                <a:cs typeface="Roboto"/>
                <a:sym typeface="Roboto"/>
              </a:rPr>
              <a:t>Aprobación de resultados de casos de prueba por parte del Gerente de la Oficina de TI.</a:t>
            </a:r>
            <a:endParaRPr b="0" i="0" sz="900" u="none" cap="none" strike="noStrike">
              <a:solidFill>
                <a:srgbClr val="000000"/>
              </a:solidFill>
              <a:latin typeface="Arial"/>
              <a:ea typeface="Arial"/>
              <a:cs typeface="Arial"/>
              <a:sym typeface="Arial"/>
            </a:endParaRPr>
          </a:p>
        </p:txBody>
      </p:sp>
      <p:sp>
        <p:nvSpPr>
          <p:cNvPr id="1956" name="Google Shape;1956;g2d183f637f3_0_53"/>
          <p:cNvSpPr/>
          <p:nvPr/>
        </p:nvSpPr>
        <p:spPr>
          <a:xfrm>
            <a:off x="5740675" y="2782075"/>
            <a:ext cx="1894800" cy="1658100"/>
          </a:xfrm>
          <a:prstGeom prst="hexagon">
            <a:avLst>
              <a:gd fmla="val 28852" name="adj"/>
              <a:gd fmla="val 115470" name="vf"/>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OE4-I4: </a:t>
            </a:r>
            <a:r>
              <a:rPr lang="en" sz="950">
                <a:latin typeface="Roboto"/>
                <a:ea typeface="Roboto"/>
                <a:cs typeface="Roboto"/>
                <a:sym typeface="Roboto"/>
              </a:rPr>
              <a:t>Aprobación de documento de acta de conformidad por parte</a:t>
            </a:r>
            <a:r>
              <a:rPr b="1" lang="en" sz="950">
                <a:latin typeface="Roboto"/>
                <a:ea typeface="Roboto"/>
                <a:cs typeface="Roboto"/>
                <a:sym typeface="Roboto"/>
              </a:rPr>
              <a:t> </a:t>
            </a:r>
            <a:r>
              <a:rPr lang="en" sz="950">
                <a:latin typeface="Roboto"/>
                <a:ea typeface="Roboto"/>
                <a:cs typeface="Roboto"/>
                <a:sym typeface="Roboto"/>
              </a:rPr>
              <a:t>del Gerente de la Oficina de TI.</a:t>
            </a:r>
            <a:endParaRPr b="0" i="0" sz="900" u="none" cap="none" strike="noStrike">
              <a:solidFill>
                <a:srgbClr val="000000"/>
              </a:solidFill>
              <a:latin typeface="Arial"/>
              <a:ea typeface="Arial"/>
              <a:cs typeface="Arial"/>
              <a:sym typeface="Arial"/>
            </a:endParaRPr>
          </a:p>
        </p:txBody>
      </p:sp>
      <p:sp>
        <p:nvSpPr>
          <p:cNvPr id="1957" name="Google Shape;1957;g2d183f637f3_0_53"/>
          <p:cNvSpPr/>
          <p:nvPr/>
        </p:nvSpPr>
        <p:spPr>
          <a:xfrm>
            <a:off x="1694350" y="1078075"/>
            <a:ext cx="362100" cy="306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1</a:t>
            </a:r>
            <a:endParaRPr b="0" i="0" sz="1400" u="none" cap="none" strike="noStrike">
              <a:solidFill>
                <a:srgbClr val="000000"/>
              </a:solidFill>
              <a:latin typeface="Fjalla One"/>
              <a:ea typeface="Fjalla One"/>
              <a:cs typeface="Fjalla One"/>
              <a:sym typeface="Fjalla One"/>
            </a:endParaRPr>
          </a:p>
        </p:txBody>
      </p:sp>
      <p:sp>
        <p:nvSpPr>
          <p:cNvPr id="1958" name="Google Shape;1958;g2d183f637f3_0_53"/>
          <p:cNvSpPr/>
          <p:nvPr/>
        </p:nvSpPr>
        <p:spPr>
          <a:xfrm>
            <a:off x="3263513" y="2418300"/>
            <a:ext cx="362100" cy="306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2</a:t>
            </a:r>
            <a:endParaRPr b="0" i="0" sz="1400" u="none" cap="none" strike="noStrike">
              <a:solidFill>
                <a:srgbClr val="000000"/>
              </a:solidFill>
              <a:latin typeface="Fjalla One"/>
              <a:ea typeface="Fjalla One"/>
              <a:cs typeface="Fjalla One"/>
              <a:sym typeface="Fjalla One"/>
            </a:endParaRPr>
          </a:p>
        </p:txBody>
      </p:sp>
      <p:sp>
        <p:nvSpPr>
          <p:cNvPr id="1959" name="Google Shape;1959;g2d183f637f3_0_53"/>
          <p:cNvSpPr/>
          <p:nvPr/>
        </p:nvSpPr>
        <p:spPr>
          <a:xfrm>
            <a:off x="4832675" y="1165575"/>
            <a:ext cx="362100" cy="306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3</a:t>
            </a:r>
            <a:endParaRPr b="0" i="0" sz="1400" u="none" cap="none" strike="noStrike">
              <a:solidFill>
                <a:srgbClr val="000000"/>
              </a:solidFill>
              <a:latin typeface="Fjalla One"/>
              <a:ea typeface="Fjalla One"/>
              <a:cs typeface="Fjalla One"/>
              <a:sym typeface="Fjalla One"/>
            </a:endParaRPr>
          </a:p>
        </p:txBody>
      </p:sp>
      <p:sp>
        <p:nvSpPr>
          <p:cNvPr id="1960" name="Google Shape;1960;g2d183f637f3_0_53"/>
          <p:cNvSpPr/>
          <p:nvPr/>
        </p:nvSpPr>
        <p:spPr>
          <a:xfrm>
            <a:off x="6507025" y="2418300"/>
            <a:ext cx="362100" cy="306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Fjalla One"/>
                <a:ea typeface="Fjalla One"/>
                <a:cs typeface="Fjalla One"/>
                <a:sym typeface="Fjalla One"/>
              </a:rPr>
              <a:t>4</a:t>
            </a:r>
            <a:endParaRPr b="0" i="0" sz="1400" u="none" cap="none" strike="noStrike">
              <a:solidFill>
                <a:srgbClr val="000000"/>
              </a:solidFill>
              <a:latin typeface="Fjalla One"/>
              <a:ea typeface="Fjalla One"/>
              <a:cs typeface="Fjalla One"/>
              <a:sym typeface="Fjalla One"/>
            </a:endParaRPr>
          </a:p>
        </p:txBody>
      </p:sp>
      <p:pic>
        <p:nvPicPr>
          <p:cNvPr id="1961" name="Google Shape;1961;g2d183f637f3_0_53"/>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65" name="Shape 1965"/>
        <p:cNvGrpSpPr/>
        <p:nvPr/>
      </p:nvGrpSpPr>
      <p:grpSpPr>
        <a:xfrm>
          <a:off x="0" y="0"/>
          <a:ext cx="0" cy="0"/>
          <a:chOff x="0" y="0"/>
          <a:chExt cx="0" cy="0"/>
        </a:xfrm>
      </p:grpSpPr>
      <p:sp>
        <p:nvSpPr>
          <p:cNvPr id="1966" name="Google Shape;1966;g2d183f637f3_0_57"/>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Alcance del Proyecto</a:t>
            </a:r>
            <a:endParaRPr/>
          </a:p>
        </p:txBody>
      </p:sp>
      <p:sp>
        <p:nvSpPr>
          <p:cNvPr id="1967" name="Google Shape;1967;g2d183f637f3_0_57"/>
          <p:cNvSpPr/>
          <p:nvPr/>
        </p:nvSpPr>
        <p:spPr>
          <a:xfrm>
            <a:off x="970425" y="1060325"/>
            <a:ext cx="3261000" cy="3080400"/>
          </a:xfrm>
          <a:prstGeom prst="flowChartAlternateProcess">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Fjalla One"/>
              <a:buChar char="❖"/>
            </a:pPr>
            <a:r>
              <a:rPr b="0" i="0" lang="en" sz="1400" u="none" cap="none" strike="noStrike">
                <a:solidFill>
                  <a:srgbClr val="000000"/>
                </a:solidFill>
                <a:latin typeface="Fjalla One"/>
                <a:ea typeface="Fjalla One"/>
                <a:cs typeface="Fjalla One"/>
                <a:sym typeface="Fjalla One"/>
              </a:rPr>
              <a:t>Incluye lo siguiente:</a:t>
            </a:r>
            <a:endParaRPr b="0" i="0" sz="1400" u="none" cap="none" strike="noStrike">
              <a:solidFill>
                <a:srgbClr val="000000"/>
              </a:solidFill>
              <a:latin typeface="Fjalla One"/>
              <a:ea typeface="Fjalla One"/>
              <a:cs typeface="Fjalla One"/>
              <a:sym typeface="Fjalla One"/>
            </a:endParaRPr>
          </a:p>
          <a:p>
            <a:pPr indent="-317500" lvl="0" marL="9144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Evaluación</a:t>
            </a:r>
            <a:endParaRPr b="0" i="0" sz="1400" u="none" cap="none" strike="noStrike">
              <a:solidFill>
                <a:srgbClr val="000000"/>
              </a:solidFill>
              <a:latin typeface="Roboto"/>
              <a:ea typeface="Roboto"/>
              <a:cs typeface="Roboto"/>
              <a:sym typeface="Roboto"/>
            </a:endParaRPr>
          </a:p>
          <a:p>
            <a:pPr indent="-317500" lvl="0" marL="9144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Analisis</a:t>
            </a:r>
            <a:endParaRPr b="0" i="0" sz="1400" u="none" cap="none" strike="noStrike">
              <a:solidFill>
                <a:srgbClr val="000000"/>
              </a:solidFill>
              <a:latin typeface="Roboto"/>
              <a:ea typeface="Roboto"/>
              <a:cs typeface="Roboto"/>
              <a:sym typeface="Roboto"/>
            </a:endParaRPr>
          </a:p>
          <a:p>
            <a:pPr indent="-317500" lvl="0" marL="9144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Solución</a:t>
            </a:r>
            <a:endParaRPr b="0" i="0" sz="1400" u="none" cap="none" strike="noStrike">
              <a:solidFill>
                <a:srgbClr val="000000"/>
              </a:solidFill>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Fjalla One"/>
                <a:ea typeface="Fjalla One"/>
                <a:cs typeface="Fjalla One"/>
                <a:sym typeface="Fjalla One"/>
              </a:rPr>
              <a:t>Duración: </a:t>
            </a:r>
            <a:r>
              <a:rPr b="0" i="0" lang="en" sz="1400" u="none" cap="none" strike="noStrike">
                <a:solidFill>
                  <a:srgbClr val="000000"/>
                </a:solidFill>
                <a:latin typeface="Roboto"/>
                <a:ea typeface="Roboto"/>
                <a:cs typeface="Roboto"/>
                <a:sym typeface="Roboto"/>
              </a:rPr>
              <a:t>147 dias.</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i="0" lang="en" sz="1400" u="none" cap="none" strike="noStrike">
                <a:solidFill>
                  <a:srgbClr val="000000"/>
                </a:solidFill>
                <a:latin typeface="Fjalla One"/>
                <a:ea typeface="Fjalla One"/>
                <a:cs typeface="Fjalla One"/>
                <a:sym typeface="Fjalla One"/>
              </a:rPr>
              <a:t>Costo:</a:t>
            </a:r>
            <a:r>
              <a:rPr b="0" i="0" lang="en" sz="1400" u="none" cap="none" strike="noStrike">
                <a:solidFill>
                  <a:srgbClr val="000000"/>
                </a:solidFill>
                <a:latin typeface="Roboto"/>
                <a:ea typeface="Roboto"/>
                <a:cs typeface="Roboto"/>
                <a:sym typeface="Roboto"/>
              </a:rPr>
              <a:t> S/ </a:t>
            </a:r>
            <a:r>
              <a:rPr b="0" i="0" lang="en" sz="1100" u="none" cap="none" strike="noStrike">
                <a:solidFill>
                  <a:srgbClr val="000000"/>
                </a:solidFill>
                <a:latin typeface="Calibri"/>
                <a:ea typeface="Calibri"/>
                <a:cs typeface="Calibri"/>
                <a:sym typeface="Calibri"/>
              </a:rPr>
              <a:t> </a:t>
            </a:r>
            <a:r>
              <a:rPr b="0" i="0" lang="en" sz="1400" u="none" cap="none" strike="noStrike">
                <a:solidFill>
                  <a:srgbClr val="000000"/>
                </a:solidFill>
                <a:latin typeface="Roboto"/>
                <a:ea typeface="Roboto"/>
                <a:cs typeface="Roboto"/>
                <a:sym typeface="Roboto"/>
              </a:rPr>
              <a:t>2,491,873.49</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i="0" lang="en" sz="1400" u="none" cap="none" strike="noStrike">
                <a:solidFill>
                  <a:srgbClr val="262626"/>
                </a:solidFill>
                <a:latin typeface="Fjalla One"/>
                <a:ea typeface="Fjalla One"/>
                <a:cs typeface="Fjalla One"/>
                <a:sym typeface="Fjalla One"/>
              </a:rPr>
              <a:t>Lugar:</a:t>
            </a:r>
            <a:r>
              <a:rPr b="0" i="0" lang="en" sz="1400" u="none" cap="none" strike="noStrike">
                <a:solidFill>
                  <a:srgbClr val="000000"/>
                </a:solidFill>
                <a:latin typeface="Roboto"/>
                <a:ea typeface="Roboto"/>
                <a:cs typeface="Roboto"/>
                <a:sym typeface="Roboto"/>
              </a:rPr>
              <a:t> Av. Primavera 1878 - Santiago de Surco</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968" name="Google Shape;1968;g2d183f637f3_0_57"/>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sp>
        <p:nvSpPr>
          <p:cNvPr id="1969" name="Google Shape;1969;g2d183f637f3_0_57"/>
          <p:cNvSpPr/>
          <p:nvPr/>
        </p:nvSpPr>
        <p:spPr>
          <a:xfrm>
            <a:off x="4381575" y="1060325"/>
            <a:ext cx="3890700" cy="3080400"/>
          </a:xfrm>
          <a:prstGeom prst="flowChartAlternateProcess">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lang="en" sz="1100">
                <a:latin typeface="Roboto"/>
                <a:ea typeface="Roboto"/>
                <a:cs typeface="Roboto"/>
                <a:sym typeface="Roboto"/>
              </a:rPr>
              <a:t>El alcance del proyecto "Implementación de Solución de Virtualización de Aplicaciones" para la Superintendencia Nacional de los Registros Públicos (SUNARP) incluye la evaluación de la infraestructura tecnológica actual para determinar limitaciones en los tiempos de respuesta de los sistemas informáticos y la elaboración de un informe detallado que describa los puntos críticos para la implementación de la solución de virtualización. Se analizarán los requisitos de virtualización de aplicaciones para mejorar la eficiencia y agilidad de los servicios registrales y administrativos, y se llevará a cabo un seguimiento continuo del desempeño y funcionamiento de la solución durante todo el proceso de implementación.</a:t>
            </a:r>
            <a:endParaRPr b="0" i="0" sz="1100" u="none" cap="none" strike="noStrike">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73" name="Shape 1973"/>
        <p:cNvGrpSpPr/>
        <p:nvPr/>
      </p:nvGrpSpPr>
      <p:grpSpPr>
        <a:xfrm>
          <a:off x="0" y="0"/>
          <a:ext cx="0" cy="0"/>
          <a:chOff x="0" y="0"/>
          <a:chExt cx="0" cy="0"/>
        </a:xfrm>
      </p:grpSpPr>
      <p:sp>
        <p:nvSpPr>
          <p:cNvPr id="1974" name="Google Shape;1974;g2d183f637f3_0_61"/>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EDT</a:t>
            </a:r>
            <a:endParaRPr/>
          </a:p>
        </p:txBody>
      </p:sp>
      <p:pic>
        <p:nvPicPr>
          <p:cNvPr id="1975" name="Google Shape;1975;g2d183f637f3_0_61"/>
          <p:cNvPicPr preferRelativeResize="0"/>
          <p:nvPr/>
        </p:nvPicPr>
        <p:blipFill rotWithShape="1">
          <a:blip r:embed="rId3">
            <a:alphaModFix/>
          </a:blip>
          <a:srcRect b="18078" l="18197" r="17181" t="19122"/>
          <a:stretch/>
        </p:blipFill>
        <p:spPr>
          <a:xfrm>
            <a:off x="0" y="0"/>
            <a:ext cx="483720" cy="470100"/>
          </a:xfrm>
          <a:prstGeom prst="rect">
            <a:avLst/>
          </a:prstGeom>
          <a:noFill/>
          <a:ln>
            <a:noFill/>
          </a:ln>
        </p:spPr>
      </p:pic>
      <p:pic>
        <p:nvPicPr>
          <p:cNvPr id="1976" name="Google Shape;1976;g2d183f637f3_0_61"/>
          <p:cNvPicPr preferRelativeResize="0"/>
          <p:nvPr/>
        </p:nvPicPr>
        <p:blipFill>
          <a:blip r:embed="rId4">
            <a:alphaModFix/>
          </a:blip>
          <a:stretch>
            <a:fillRect/>
          </a:stretch>
        </p:blipFill>
        <p:spPr>
          <a:xfrm>
            <a:off x="43275" y="983450"/>
            <a:ext cx="9057450" cy="3072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